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brielle BERTHOUX" initials="GB" lastIdx="1" clrIdx="0">
    <p:extLst>
      <p:ext uri="{19B8F6BF-5375-455C-9EA6-DF929625EA0E}">
        <p15:presenceInfo xmlns:p15="http://schemas.microsoft.com/office/powerpoint/2012/main" userId="Gabrielle BERTHOU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509" autoAdjust="0"/>
  </p:normalViewPr>
  <p:slideViewPr>
    <p:cSldViewPr snapToGrid="0">
      <p:cViewPr>
        <p:scale>
          <a:sx n="60" d="100"/>
          <a:sy n="60" d="100"/>
        </p:scale>
        <p:origin x="11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E9759B-4EB6-4B5C-B3DC-EACF559F3E8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DCB7D37-56F4-4207-B97F-0DB8F4F1EEAB}">
      <dgm:prSet phldrT="[Texte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Je suis un agriculteur, un groupement d’agriculteurs, une collectivité, une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association *</a:t>
          </a:r>
          <a:endParaRPr lang="fr-FR" sz="1400" dirty="0" smtClean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C4C66A05-FAC5-4748-B813-CC174C356463}" type="parTrans" cxnId="{B1CB2B72-629E-4729-BFF4-2344FCF3AB30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0320FADF-527D-45E9-868D-BB6493B13AE8}" type="sibTrans" cxnId="{B1CB2B72-629E-4729-BFF4-2344FCF3AB30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37E4A1FA-E4CF-44AD-83CF-428602E0A6D5}">
      <dgm:prSet phldrT="[Texte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Je souhaite planter des 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haies, des arbres 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intraparcellaires, 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des bouchons marnais </a:t>
          </a:r>
          <a:r>
            <a:rPr lang="fr-FR" sz="1400" b="0" dirty="0" smtClean="0">
              <a:solidFill>
                <a:schemeClr val="tx1"/>
              </a:solidFill>
              <a:latin typeface="Marianne" panose="02000000000000000000" pitchFamily="50" charset="0"/>
            </a:rPr>
            <a:t>(entretien 3 ans inclus)</a:t>
          </a:r>
          <a:endParaRPr lang="fr-FR" sz="1400" b="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659AFC1A-1403-4445-AB8A-E0FF73B4C120}" type="parTrans" cxnId="{5797FFE1-E32D-436E-AAFB-70E1CBAA6685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45ED23DC-069A-42EC-B81D-F498B76007D5}" type="sibTrans" cxnId="{5797FFE1-E32D-436E-AAFB-70E1CBAA6685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5534F7EF-3F52-4EDC-8029-D5ECBAE324E4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Pacte en faveur de la haie - DRAAF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BB2BCDA1-B51B-4877-A439-72B51758F293}" type="parTrans" cxnId="{55A52592-440A-483D-BE0C-7820194FC0F4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0FC18E0E-06B9-4E4E-AB77-6DD24EBD2567}" type="sibTrans" cxnId="{55A52592-440A-483D-BE0C-7820194FC0F4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7449CDDA-687A-47FD-B7BD-8C220B646320}">
      <dgm:prSet phldrT="[Texte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Je souhaite faire de la  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régénération 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naturelle assistée</a:t>
          </a:r>
          <a:endParaRPr lang="fr-FR" sz="1400" b="1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7E76CD1D-03C0-4CBF-87CC-959CC79BD675}" type="parTrans" cxnId="{50ADF4F2-3547-4E67-B0A2-F2C9407CA877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D32E61D0-9FE2-44D0-A6AB-518EBBBB2308}" type="sibTrans" cxnId="{50ADF4F2-3547-4E67-B0A2-F2C9407CA877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52508BD2-D980-45A7-8FF2-F77C0FF6C9F1}">
      <dgm:prSet phldrT="[Texte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Mon projet fait minimum 150 ml 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ET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 le montant du projet est de minimum 1 500 € 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AADAB925-B083-4489-86BD-D397361184C6}" type="parTrans" cxnId="{11D261B4-3B56-44B1-8B39-FB8AAF00EC23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D65E7CF8-CA22-4FE5-A714-2BDE319FB7C6}" type="sibTrans" cxnId="{11D261B4-3B56-44B1-8B39-FB8AAF00EC23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9DD5F6C5-104A-408B-9936-3E4CA232089B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Pacte en faveur de la haie - DRAAF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90F85945-75AC-4DAF-A2EB-CAE9E4550688}" type="parTrans" cxnId="{378133D0-6E00-4240-8760-14633A92D77F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ACEE5B21-93A5-4643-A7DA-5CD009F35947}" type="sibTrans" cxnId="{378133D0-6E00-4240-8760-14633A92D77F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90ED6A3B-D285-49F4-8D8E-D1D7E35303C4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Le montant du projet est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de minimum</a:t>
          </a:r>
          <a:endParaRPr lang="fr-FR" sz="1400" dirty="0" smtClean="0">
            <a:solidFill>
              <a:schemeClr val="tx1"/>
            </a:solidFill>
            <a:latin typeface="Marianne" panose="02000000000000000000" pitchFamily="50" charset="0"/>
          </a:endParaRPr>
        </a:p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2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000 € 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A44EB858-39EC-4839-915A-25A15E5C3D78}" type="parTrans" cxnId="{EEC82A16-FC31-4D23-93E6-F98C10A4294E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DD26CC41-C1E0-49F5-AFE9-814E442AFC41}" type="sibTrans" cxnId="{EEC82A16-FC31-4D23-93E6-F98C10A4294E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5B2D78F3-AF4A-4002-8A8D-7B18732CFD19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Mon projet fait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minimum 150 ml 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ET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 le montant du projet est de minimum 1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500 € 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B0BCF3DF-9DFC-404D-BF5C-A15A54649DBE}" type="parTrans" cxnId="{7D36E0C5-C859-4F52-9DA6-3168D5F521D0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10A2B9EF-0F36-43FA-9294-71F48D84BA11}" type="sibTrans" cxnId="{7D36E0C5-C859-4F52-9DA6-3168D5F521D0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B36CCDF0-C367-41DD-9ACB-A9AEEDEE2A88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sz="1400" dirty="0" err="1" smtClean="0">
              <a:solidFill>
                <a:schemeClr val="tx1"/>
              </a:solidFill>
              <a:latin typeface="Marianne" panose="02000000000000000000" pitchFamily="50" charset="0"/>
            </a:rPr>
            <a:t>FEADER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Agroforesterie -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Région Grand Est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2F2E35EB-958D-4103-8777-97651920DF31}" type="parTrans" cxnId="{6BCD4353-D7A8-4E91-86B0-40A893AD7663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830D3A72-9166-4102-9970-3F6D84F09C1B}" type="sibTrans" cxnId="{6BCD4353-D7A8-4E91-86B0-40A893AD7663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57D37ECE-0219-4FC7-8F34-128393466987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Le montant du projet est de minimum</a:t>
          </a:r>
        </a:p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2 000 €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ADF28DA9-EF9F-4DCC-8A69-C03E25FA7DAF}" type="parTrans" cxnId="{8AABAAF2-C856-4CCF-8001-E2B9703FB109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95285FDA-14B5-4340-BD02-DD8E8AED937B}" type="sibTrans" cxnId="{8AABAAF2-C856-4CCF-8001-E2B9703FB109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2606F264-2675-429A-98E7-535A37CE0B85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sz="1400" dirty="0" err="1" smtClean="0">
              <a:solidFill>
                <a:schemeClr val="tx1"/>
              </a:solidFill>
              <a:latin typeface="Marianne" panose="02000000000000000000" pitchFamily="50" charset="0"/>
            </a:rPr>
            <a:t>FEADER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Agroforesterie -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Région Grand Est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91FFBF0D-8799-4935-A1D6-DD55FD65E717}" type="parTrans" cxnId="{274E5F6B-308F-4680-A93C-177A1249EF2B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7E18BD14-E999-438A-8C9E-B9CAAC9BD1AC}" type="sibTrans" cxnId="{274E5F6B-308F-4680-A93C-177A1249EF2B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275331BE-C1B6-428F-A0AF-DFCCDF2D5E39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Pacte en faveur de la haie - DRAAF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AB038C1C-30FB-4580-978F-278589F59028}" type="sibTrans" cxnId="{0AEDF971-54CA-41EC-BE51-378088B8CC6A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18A467CF-A301-4B96-85BF-4B3D73C959AE}" type="parTrans" cxnId="{0AEDF971-54CA-41EC-BE51-378088B8CC6A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F296EC10-7E05-4B25-9884-EED3D258F295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Pacte en faveur de la haie - DRAAF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1D554C1B-AF91-42A7-9FBB-F09A9A640BDB}" type="parTrans" cxnId="{2377E017-A9A9-4DD0-A66F-49542D13F203}">
      <dgm:prSet custT="1"/>
      <dgm:spPr/>
      <dgm:t>
        <a:bodyPr/>
        <a:lstStyle/>
        <a:p>
          <a:endParaRPr lang="fr-FR" sz="600">
            <a:latin typeface="Marianne" panose="02000000000000000000" pitchFamily="50" charset="0"/>
          </a:endParaRPr>
        </a:p>
      </dgm:t>
    </dgm:pt>
    <dgm:pt modelId="{0CF3E4AB-1959-4A85-8E99-50CC20AB78B4}" type="sibTrans" cxnId="{2377E017-A9A9-4DD0-A66F-49542D13F203}">
      <dgm:prSet/>
      <dgm:spPr/>
      <dgm:t>
        <a:bodyPr/>
        <a:lstStyle/>
        <a:p>
          <a:endParaRPr lang="fr-FR" sz="2000">
            <a:latin typeface="Marianne" panose="02000000000000000000" pitchFamily="50" charset="0"/>
          </a:endParaRPr>
        </a:p>
      </dgm:t>
    </dgm:pt>
    <dgm:pt modelId="{A2858EF6-D229-44D3-B46D-82B4D249C810}" type="pres">
      <dgm:prSet presAssocID="{1BE9759B-4EB6-4B5C-B3DC-EACF559F3E8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07BEFC6-BE37-4A0B-8A76-C761A23322DF}" type="pres">
      <dgm:prSet presAssocID="{6DCB7D37-56F4-4207-B97F-0DB8F4F1EEAB}" presName="root1" presStyleCnt="0"/>
      <dgm:spPr/>
    </dgm:pt>
    <dgm:pt modelId="{0CA753C5-C121-4167-A7F0-2557BE921D50}" type="pres">
      <dgm:prSet presAssocID="{6DCB7D37-56F4-4207-B97F-0DB8F4F1EEAB}" presName="LevelOneTextNode" presStyleLbl="node0" presStyleIdx="0" presStyleCnt="1" custScaleX="169542" custScaleY="160299" custLinFactNeighborX="-1387" custLinFactNeighborY="-1017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88C2BAC-8A84-4FD9-BC7D-EF8FE7D45CA3}" type="pres">
      <dgm:prSet presAssocID="{6DCB7D37-56F4-4207-B97F-0DB8F4F1EEAB}" presName="level2hierChild" presStyleCnt="0"/>
      <dgm:spPr/>
    </dgm:pt>
    <dgm:pt modelId="{2BEA2CB3-9625-4B6C-8DC1-6B54B267BE3C}" type="pres">
      <dgm:prSet presAssocID="{659AFC1A-1403-4445-AB8A-E0FF73B4C120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A92BB6C5-FF83-4162-AE00-3C466A899616}" type="pres">
      <dgm:prSet presAssocID="{659AFC1A-1403-4445-AB8A-E0FF73B4C120}" presName="connTx" presStyleLbl="parChTrans1D2" presStyleIdx="0" presStyleCnt="2"/>
      <dgm:spPr/>
      <dgm:t>
        <a:bodyPr/>
        <a:lstStyle/>
        <a:p>
          <a:endParaRPr lang="fr-FR"/>
        </a:p>
      </dgm:t>
    </dgm:pt>
    <dgm:pt modelId="{F13696B9-F2A3-485A-8B44-09BF0805AB38}" type="pres">
      <dgm:prSet presAssocID="{37E4A1FA-E4CF-44AD-83CF-428602E0A6D5}" presName="root2" presStyleCnt="0"/>
      <dgm:spPr/>
    </dgm:pt>
    <dgm:pt modelId="{C95D9B40-64EA-409D-9BDD-E2E7318AFED4}" type="pres">
      <dgm:prSet presAssocID="{37E4A1FA-E4CF-44AD-83CF-428602E0A6D5}" presName="LevelTwoTextNode" presStyleLbl="node2" presStyleIdx="0" presStyleCnt="2" custScaleX="141906" custScaleY="196291" custLinFactNeighborX="-3471" custLinFactNeighborY="-64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1636FBF-923C-4951-A6A5-7564168A35D9}" type="pres">
      <dgm:prSet presAssocID="{37E4A1FA-E4CF-44AD-83CF-428602E0A6D5}" presName="level3hierChild" presStyleCnt="0"/>
      <dgm:spPr/>
    </dgm:pt>
    <dgm:pt modelId="{70A77442-5B02-476E-BF50-34D1CEAFF923}" type="pres">
      <dgm:prSet presAssocID="{B0BCF3DF-9DFC-404D-BF5C-A15A54649DBE}" presName="conn2-1" presStyleLbl="parChTrans1D3" presStyleIdx="0" presStyleCnt="4"/>
      <dgm:spPr/>
      <dgm:t>
        <a:bodyPr/>
        <a:lstStyle/>
        <a:p>
          <a:endParaRPr lang="fr-FR"/>
        </a:p>
      </dgm:t>
    </dgm:pt>
    <dgm:pt modelId="{1D13E626-DCEF-449A-9B51-26E25A60F679}" type="pres">
      <dgm:prSet presAssocID="{B0BCF3DF-9DFC-404D-BF5C-A15A54649DBE}" presName="connTx" presStyleLbl="parChTrans1D3" presStyleIdx="0" presStyleCnt="4"/>
      <dgm:spPr/>
      <dgm:t>
        <a:bodyPr/>
        <a:lstStyle/>
        <a:p>
          <a:endParaRPr lang="fr-FR"/>
        </a:p>
      </dgm:t>
    </dgm:pt>
    <dgm:pt modelId="{DA113E45-C783-4FA8-B4B0-32A15792786E}" type="pres">
      <dgm:prSet presAssocID="{5B2D78F3-AF4A-4002-8A8D-7B18732CFD19}" presName="root2" presStyleCnt="0"/>
      <dgm:spPr/>
    </dgm:pt>
    <dgm:pt modelId="{858F557A-46EF-4B8C-AA78-32F127AB48F9}" type="pres">
      <dgm:prSet presAssocID="{5B2D78F3-AF4A-4002-8A8D-7B18732CFD19}" presName="LevelTwoTextNode" presStyleLbl="node3" presStyleIdx="0" presStyleCnt="4" custScaleX="135283" custScaleY="138025" custLinFactNeighborX="-1387" custLinFactNeighborY="-386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A4124E6-9A98-42AD-92F3-2DDF9A290E18}" type="pres">
      <dgm:prSet presAssocID="{5B2D78F3-AF4A-4002-8A8D-7B18732CFD19}" presName="level3hierChild" presStyleCnt="0"/>
      <dgm:spPr/>
    </dgm:pt>
    <dgm:pt modelId="{33538417-CB69-4675-8791-2673CAF7712C}" type="pres">
      <dgm:prSet presAssocID="{BB2BCDA1-B51B-4877-A439-72B51758F293}" presName="conn2-1" presStyleLbl="parChTrans1D4" presStyleIdx="0" presStyleCnt="6"/>
      <dgm:spPr/>
      <dgm:t>
        <a:bodyPr/>
        <a:lstStyle/>
        <a:p>
          <a:endParaRPr lang="fr-FR"/>
        </a:p>
      </dgm:t>
    </dgm:pt>
    <dgm:pt modelId="{829A407B-E288-46F3-930A-D5835385F7D4}" type="pres">
      <dgm:prSet presAssocID="{BB2BCDA1-B51B-4877-A439-72B51758F293}" presName="connTx" presStyleLbl="parChTrans1D4" presStyleIdx="0" presStyleCnt="6"/>
      <dgm:spPr/>
      <dgm:t>
        <a:bodyPr/>
        <a:lstStyle/>
        <a:p>
          <a:endParaRPr lang="fr-FR"/>
        </a:p>
      </dgm:t>
    </dgm:pt>
    <dgm:pt modelId="{5385DD01-681F-4FD2-8815-203F883B57AB}" type="pres">
      <dgm:prSet presAssocID="{5534F7EF-3F52-4EDC-8029-D5ECBAE324E4}" presName="root2" presStyleCnt="0"/>
      <dgm:spPr/>
    </dgm:pt>
    <dgm:pt modelId="{5EDCA1DB-ECC1-478C-867D-5F815477BB2E}" type="pres">
      <dgm:prSet presAssocID="{5534F7EF-3F52-4EDC-8029-D5ECBAE324E4}" presName="LevelTwoTextNode" presStyleLbl="node4" presStyleIdx="0" presStyleCnt="6" custScaleX="11350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DF78A7-C020-4654-AC94-4B4825A802CA}" type="pres">
      <dgm:prSet presAssocID="{5534F7EF-3F52-4EDC-8029-D5ECBAE324E4}" presName="level3hierChild" presStyleCnt="0"/>
      <dgm:spPr/>
    </dgm:pt>
    <dgm:pt modelId="{E0A08B0A-5DB3-437E-B1AA-3E18BB68F69B}" type="pres">
      <dgm:prSet presAssocID="{A44EB858-39EC-4839-915A-25A15E5C3D78}" presName="conn2-1" presStyleLbl="parChTrans1D3" presStyleIdx="1" presStyleCnt="4"/>
      <dgm:spPr/>
      <dgm:t>
        <a:bodyPr/>
        <a:lstStyle/>
        <a:p>
          <a:endParaRPr lang="fr-FR"/>
        </a:p>
      </dgm:t>
    </dgm:pt>
    <dgm:pt modelId="{ED9674E2-83CA-488C-825E-23E1A3240459}" type="pres">
      <dgm:prSet presAssocID="{A44EB858-39EC-4839-915A-25A15E5C3D78}" presName="connTx" presStyleLbl="parChTrans1D3" presStyleIdx="1" presStyleCnt="4"/>
      <dgm:spPr/>
      <dgm:t>
        <a:bodyPr/>
        <a:lstStyle/>
        <a:p>
          <a:endParaRPr lang="fr-FR"/>
        </a:p>
      </dgm:t>
    </dgm:pt>
    <dgm:pt modelId="{973FECCA-045A-4E2C-B5EA-F65EC27EA8E3}" type="pres">
      <dgm:prSet presAssocID="{90ED6A3B-D285-49F4-8D8E-D1D7E35303C4}" presName="root2" presStyleCnt="0"/>
      <dgm:spPr/>
    </dgm:pt>
    <dgm:pt modelId="{2DE7A21C-1C17-4221-94B3-039156261563}" type="pres">
      <dgm:prSet presAssocID="{90ED6A3B-D285-49F4-8D8E-D1D7E35303C4}" presName="LevelTwoTextNode" presStyleLbl="node3" presStyleIdx="1" presStyleCnt="4" custScaleX="133002" custScaleY="132791" custLinFactNeighborX="-1387" custLinFactNeighborY="-64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3F775CB-357A-409A-ACF4-04AEC2C79B04}" type="pres">
      <dgm:prSet presAssocID="{90ED6A3B-D285-49F4-8D8E-D1D7E35303C4}" presName="level3hierChild" presStyleCnt="0"/>
      <dgm:spPr/>
    </dgm:pt>
    <dgm:pt modelId="{383715AE-CFCF-4E5D-AF16-0AEDCCEF6CD9}" type="pres">
      <dgm:prSet presAssocID="{90F85945-75AC-4DAF-A2EB-CAE9E4550688}" presName="conn2-1" presStyleLbl="parChTrans1D4" presStyleIdx="1" presStyleCnt="6"/>
      <dgm:spPr/>
      <dgm:t>
        <a:bodyPr/>
        <a:lstStyle/>
        <a:p>
          <a:endParaRPr lang="fr-FR"/>
        </a:p>
      </dgm:t>
    </dgm:pt>
    <dgm:pt modelId="{B2968013-0415-4199-85F5-A9427B76C83F}" type="pres">
      <dgm:prSet presAssocID="{90F85945-75AC-4DAF-A2EB-CAE9E4550688}" presName="connTx" presStyleLbl="parChTrans1D4" presStyleIdx="1" presStyleCnt="6"/>
      <dgm:spPr/>
      <dgm:t>
        <a:bodyPr/>
        <a:lstStyle/>
        <a:p>
          <a:endParaRPr lang="fr-FR"/>
        </a:p>
      </dgm:t>
    </dgm:pt>
    <dgm:pt modelId="{30E07C0C-D847-408E-848C-4682DACBE9F6}" type="pres">
      <dgm:prSet presAssocID="{9DD5F6C5-104A-408B-9936-3E4CA232089B}" presName="root2" presStyleCnt="0"/>
      <dgm:spPr/>
    </dgm:pt>
    <dgm:pt modelId="{9467E148-E364-47DC-A51D-BC2E0B6D6D04}" type="pres">
      <dgm:prSet presAssocID="{9DD5F6C5-104A-408B-9936-3E4CA232089B}" presName="LevelTwoTextNode" presStyleLbl="node4" presStyleIdx="1" presStyleCnt="6" custScaleX="113506" custLinFactNeighborX="104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099D4EE-E647-4AE0-83B5-21234445DB00}" type="pres">
      <dgm:prSet presAssocID="{9DD5F6C5-104A-408B-9936-3E4CA232089B}" presName="level3hierChild" presStyleCnt="0"/>
      <dgm:spPr/>
    </dgm:pt>
    <dgm:pt modelId="{71C2336A-1086-49A9-95FB-6012AD88C264}" type="pres">
      <dgm:prSet presAssocID="{2F2E35EB-958D-4103-8777-97651920DF31}" presName="conn2-1" presStyleLbl="parChTrans1D4" presStyleIdx="2" presStyleCnt="6"/>
      <dgm:spPr/>
      <dgm:t>
        <a:bodyPr/>
        <a:lstStyle/>
        <a:p>
          <a:endParaRPr lang="fr-FR"/>
        </a:p>
      </dgm:t>
    </dgm:pt>
    <dgm:pt modelId="{F307A557-F800-49E0-A754-3FC63DD24775}" type="pres">
      <dgm:prSet presAssocID="{2F2E35EB-958D-4103-8777-97651920DF31}" presName="connTx" presStyleLbl="parChTrans1D4" presStyleIdx="2" presStyleCnt="6"/>
      <dgm:spPr/>
      <dgm:t>
        <a:bodyPr/>
        <a:lstStyle/>
        <a:p>
          <a:endParaRPr lang="fr-FR"/>
        </a:p>
      </dgm:t>
    </dgm:pt>
    <dgm:pt modelId="{7FF7CBBB-231D-46EA-BD31-3A9003A8D049}" type="pres">
      <dgm:prSet presAssocID="{B36CCDF0-C367-41DD-9ACB-A9AEEDEE2A88}" presName="root2" presStyleCnt="0"/>
      <dgm:spPr/>
    </dgm:pt>
    <dgm:pt modelId="{128BB166-EC15-4D3E-BDE7-B2D44958F1EF}" type="pres">
      <dgm:prSet presAssocID="{B36CCDF0-C367-41DD-9ACB-A9AEEDEE2A88}" presName="LevelTwoTextNode" presStyleLbl="node4" presStyleIdx="2" presStyleCnt="6" custScaleX="115049" custLinFactNeighborX="72" custLinFactNeighborY="-268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BD681F2-A230-4F65-871B-D3770102C198}" type="pres">
      <dgm:prSet presAssocID="{B36CCDF0-C367-41DD-9ACB-A9AEEDEE2A88}" presName="level3hierChild" presStyleCnt="0"/>
      <dgm:spPr/>
    </dgm:pt>
    <dgm:pt modelId="{80E02A8C-E7E8-4883-AA77-6043DCA2B550}" type="pres">
      <dgm:prSet presAssocID="{7E76CD1D-03C0-4CBF-87CC-959CC79BD675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BB5CCA12-D38C-44E1-8863-2CA2EB31378D}" type="pres">
      <dgm:prSet presAssocID="{7E76CD1D-03C0-4CBF-87CC-959CC79BD675}" presName="connTx" presStyleLbl="parChTrans1D2" presStyleIdx="1" presStyleCnt="2"/>
      <dgm:spPr/>
      <dgm:t>
        <a:bodyPr/>
        <a:lstStyle/>
        <a:p>
          <a:endParaRPr lang="fr-FR"/>
        </a:p>
      </dgm:t>
    </dgm:pt>
    <dgm:pt modelId="{78F90589-4FE6-471B-B2D4-91E00CAC290E}" type="pres">
      <dgm:prSet presAssocID="{7449CDDA-687A-47FD-B7BD-8C220B646320}" presName="root2" presStyleCnt="0"/>
      <dgm:spPr/>
    </dgm:pt>
    <dgm:pt modelId="{3737A8C3-134E-4A4B-8444-8D9A09C6894E}" type="pres">
      <dgm:prSet presAssocID="{7449CDDA-687A-47FD-B7BD-8C220B646320}" presName="LevelTwoTextNode" presStyleLbl="node2" presStyleIdx="1" presStyleCnt="2" custScaleX="137944" custScaleY="130417" custLinFactNeighborX="-1387" custLinFactNeighborY="-1017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8EF96F8-FA4F-4ED4-9872-287232645D11}" type="pres">
      <dgm:prSet presAssocID="{7449CDDA-687A-47FD-B7BD-8C220B646320}" presName="level3hierChild" presStyleCnt="0"/>
      <dgm:spPr/>
    </dgm:pt>
    <dgm:pt modelId="{E15CDC6D-E525-4511-A7BA-FA69AF142EF9}" type="pres">
      <dgm:prSet presAssocID="{AADAB925-B083-4489-86BD-D397361184C6}" presName="conn2-1" presStyleLbl="parChTrans1D3" presStyleIdx="2" presStyleCnt="4"/>
      <dgm:spPr/>
      <dgm:t>
        <a:bodyPr/>
        <a:lstStyle/>
        <a:p>
          <a:endParaRPr lang="fr-FR"/>
        </a:p>
      </dgm:t>
    </dgm:pt>
    <dgm:pt modelId="{24F289F1-18BD-4493-A331-EC0893ED90FF}" type="pres">
      <dgm:prSet presAssocID="{AADAB925-B083-4489-86BD-D397361184C6}" presName="connTx" presStyleLbl="parChTrans1D3" presStyleIdx="2" presStyleCnt="4"/>
      <dgm:spPr/>
      <dgm:t>
        <a:bodyPr/>
        <a:lstStyle/>
        <a:p>
          <a:endParaRPr lang="fr-FR"/>
        </a:p>
      </dgm:t>
    </dgm:pt>
    <dgm:pt modelId="{827AB4B6-7E8B-4B9C-B16D-63BC65AADE03}" type="pres">
      <dgm:prSet presAssocID="{52508BD2-D980-45A7-8FF2-F77C0FF6C9F1}" presName="root2" presStyleCnt="0"/>
      <dgm:spPr/>
    </dgm:pt>
    <dgm:pt modelId="{42B642D1-4D12-4BEA-BF6B-3609B8FFB17B}" type="pres">
      <dgm:prSet presAssocID="{52508BD2-D980-45A7-8FF2-F77C0FF6C9F1}" presName="LevelTwoTextNode" presStyleLbl="node3" presStyleIdx="2" presStyleCnt="4" custScaleX="133246" custScaleY="139377" custLinFactNeighborX="2186" custLinFactNeighborY="-538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07F6DB8-D806-4F2B-A7F5-5C3A1189F4F0}" type="pres">
      <dgm:prSet presAssocID="{52508BD2-D980-45A7-8FF2-F77C0FF6C9F1}" presName="level3hierChild" presStyleCnt="0"/>
      <dgm:spPr/>
    </dgm:pt>
    <dgm:pt modelId="{21E9F423-CA3E-4131-AAB7-0669FA6F8A14}" type="pres">
      <dgm:prSet presAssocID="{18A467CF-A301-4B96-85BF-4B3D73C959AE}" presName="conn2-1" presStyleLbl="parChTrans1D4" presStyleIdx="3" presStyleCnt="6"/>
      <dgm:spPr/>
      <dgm:t>
        <a:bodyPr/>
        <a:lstStyle/>
        <a:p>
          <a:endParaRPr lang="fr-FR"/>
        </a:p>
      </dgm:t>
    </dgm:pt>
    <dgm:pt modelId="{3AC4D4E6-7C45-4C0B-B5A2-C7967404B332}" type="pres">
      <dgm:prSet presAssocID="{18A467CF-A301-4B96-85BF-4B3D73C959AE}" presName="connTx" presStyleLbl="parChTrans1D4" presStyleIdx="3" presStyleCnt="6"/>
      <dgm:spPr/>
      <dgm:t>
        <a:bodyPr/>
        <a:lstStyle/>
        <a:p>
          <a:endParaRPr lang="fr-FR"/>
        </a:p>
      </dgm:t>
    </dgm:pt>
    <dgm:pt modelId="{0903E581-76BB-4F58-A8E9-CEA9FFADFB8B}" type="pres">
      <dgm:prSet presAssocID="{275331BE-C1B6-428F-A0AF-DFCCDF2D5E39}" presName="root2" presStyleCnt="0"/>
      <dgm:spPr/>
    </dgm:pt>
    <dgm:pt modelId="{335B29D8-62D5-43DA-A16D-B29A5AEE7781}" type="pres">
      <dgm:prSet presAssocID="{275331BE-C1B6-428F-A0AF-DFCCDF2D5E39}" presName="LevelTwoTextNode" presStyleLbl="node4" presStyleIdx="3" presStyleCnt="6" custScaleX="112794" custLinFactNeighborX="416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FEBB6-DD94-4619-8701-6579049271D4}" type="pres">
      <dgm:prSet presAssocID="{275331BE-C1B6-428F-A0AF-DFCCDF2D5E39}" presName="level3hierChild" presStyleCnt="0"/>
      <dgm:spPr/>
    </dgm:pt>
    <dgm:pt modelId="{9E5DAF65-BE54-4F75-8877-3DE438C2C258}" type="pres">
      <dgm:prSet presAssocID="{ADF28DA9-EF9F-4DCC-8A69-C03E25FA7DAF}" presName="conn2-1" presStyleLbl="parChTrans1D3" presStyleIdx="3" presStyleCnt="4"/>
      <dgm:spPr/>
      <dgm:t>
        <a:bodyPr/>
        <a:lstStyle/>
        <a:p>
          <a:endParaRPr lang="fr-FR"/>
        </a:p>
      </dgm:t>
    </dgm:pt>
    <dgm:pt modelId="{CE6061F4-B6ED-457B-864A-75F3D38379B3}" type="pres">
      <dgm:prSet presAssocID="{ADF28DA9-EF9F-4DCC-8A69-C03E25FA7DAF}" presName="connTx" presStyleLbl="parChTrans1D3" presStyleIdx="3" presStyleCnt="4"/>
      <dgm:spPr/>
      <dgm:t>
        <a:bodyPr/>
        <a:lstStyle/>
        <a:p>
          <a:endParaRPr lang="fr-FR"/>
        </a:p>
      </dgm:t>
    </dgm:pt>
    <dgm:pt modelId="{8883C0EA-280C-4463-BE77-56BEB48568AF}" type="pres">
      <dgm:prSet presAssocID="{57D37ECE-0219-4FC7-8F34-128393466987}" presName="root2" presStyleCnt="0"/>
      <dgm:spPr/>
    </dgm:pt>
    <dgm:pt modelId="{C243D2D5-C231-44FB-9E02-36EF8A5BE8CA}" type="pres">
      <dgm:prSet presAssocID="{57D37ECE-0219-4FC7-8F34-128393466987}" presName="LevelTwoTextNode" presStyleLbl="node3" presStyleIdx="3" presStyleCnt="4" custScaleX="134591" custScaleY="128953" custLinFactNeighborX="2083" custLinFactNeighborY="-369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4065738-E4FE-43BB-9C37-9955D0247F23}" type="pres">
      <dgm:prSet presAssocID="{57D37ECE-0219-4FC7-8F34-128393466987}" presName="level3hierChild" presStyleCnt="0"/>
      <dgm:spPr/>
    </dgm:pt>
    <dgm:pt modelId="{E73665A3-F9FD-429D-A686-F349C1515951}" type="pres">
      <dgm:prSet presAssocID="{1D554C1B-AF91-42A7-9FBB-F09A9A640BDB}" presName="conn2-1" presStyleLbl="parChTrans1D4" presStyleIdx="4" presStyleCnt="6"/>
      <dgm:spPr/>
    </dgm:pt>
    <dgm:pt modelId="{10239CDA-5578-4805-9AB4-5A198D4752E2}" type="pres">
      <dgm:prSet presAssocID="{1D554C1B-AF91-42A7-9FBB-F09A9A640BDB}" presName="connTx" presStyleLbl="parChTrans1D4" presStyleIdx="4" presStyleCnt="6"/>
      <dgm:spPr/>
    </dgm:pt>
    <dgm:pt modelId="{3D34934B-94E4-4C19-B2E7-B32ED872B729}" type="pres">
      <dgm:prSet presAssocID="{F296EC10-7E05-4B25-9884-EED3D258F295}" presName="root2" presStyleCnt="0"/>
      <dgm:spPr/>
    </dgm:pt>
    <dgm:pt modelId="{78BEBEBD-5C8F-40F4-815D-E684889FCC9C}" type="pres">
      <dgm:prSet presAssocID="{F296EC10-7E05-4B25-9884-EED3D258F295}" presName="LevelTwoTextNode" presStyleLbl="node4" presStyleIdx="4" presStyleCnt="6" custScaleX="115783" custLinFactNeighborX="104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0D1A20D-29E2-4985-86A0-59E4B5163096}" type="pres">
      <dgm:prSet presAssocID="{F296EC10-7E05-4B25-9884-EED3D258F295}" presName="level3hierChild" presStyleCnt="0"/>
      <dgm:spPr/>
    </dgm:pt>
    <dgm:pt modelId="{AF8E63C2-D0BA-40EF-88A5-A0FA18E555AF}" type="pres">
      <dgm:prSet presAssocID="{91FFBF0D-8799-4935-A1D6-DD55FD65E717}" presName="conn2-1" presStyleLbl="parChTrans1D4" presStyleIdx="5" presStyleCnt="6"/>
      <dgm:spPr/>
      <dgm:t>
        <a:bodyPr/>
        <a:lstStyle/>
        <a:p>
          <a:endParaRPr lang="fr-FR"/>
        </a:p>
      </dgm:t>
    </dgm:pt>
    <dgm:pt modelId="{714D1AB1-9652-4C45-ADBE-7FB0209DB856}" type="pres">
      <dgm:prSet presAssocID="{91FFBF0D-8799-4935-A1D6-DD55FD65E717}" presName="connTx" presStyleLbl="parChTrans1D4" presStyleIdx="5" presStyleCnt="6"/>
      <dgm:spPr/>
      <dgm:t>
        <a:bodyPr/>
        <a:lstStyle/>
        <a:p>
          <a:endParaRPr lang="fr-FR"/>
        </a:p>
      </dgm:t>
    </dgm:pt>
    <dgm:pt modelId="{3A96B1C5-3C1B-4650-862F-397015BC5A2E}" type="pres">
      <dgm:prSet presAssocID="{2606F264-2675-429A-98E7-535A37CE0B85}" presName="root2" presStyleCnt="0"/>
      <dgm:spPr/>
    </dgm:pt>
    <dgm:pt modelId="{65F7C1A7-8E6A-4FC5-A931-1CD03C77AB05}" type="pres">
      <dgm:prSet presAssocID="{2606F264-2675-429A-98E7-535A37CE0B85}" presName="LevelTwoTextNode" presStyleLbl="node4" presStyleIdx="5" presStyleCnt="6" custScaleX="115049" custLinFactNeighborX="104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6C61FFB-2ADD-46A2-8EDB-03CB18686DFB}" type="pres">
      <dgm:prSet presAssocID="{2606F264-2675-429A-98E7-535A37CE0B85}" presName="level3hierChild" presStyleCnt="0"/>
      <dgm:spPr/>
    </dgm:pt>
  </dgm:ptLst>
  <dgm:cxnLst>
    <dgm:cxn modelId="{CB78E1AA-BF0D-47D4-8E8F-822AE594D5C8}" type="presOf" srcId="{52508BD2-D980-45A7-8FF2-F77C0FF6C9F1}" destId="{42B642D1-4D12-4BEA-BF6B-3609B8FFB17B}" srcOrd="0" destOrd="0" presId="urn:microsoft.com/office/officeart/2005/8/layout/hierarchy2"/>
    <dgm:cxn modelId="{A97A4598-262B-4B49-AE38-A2C829C7186A}" type="presOf" srcId="{659AFC1A-1403-4445-AB8A-E0FF73B4C120}" destId="{A92BB6C5-FF83-4162-AE00-3C466A899616}" srcOrd="1" destOrd="0" presId="urn:microsoft.com/office/officeart/2005/8/layout/hierarchy2"/>
    <dgm:cxn modelId="{D14F905D-D99A-4683-A0D8-2FCD179AA852}" type="presOf" srcId="{7E76CD1D-03C0-4CBF-87CC-959CC79BD675}" destId="{BB5CCA12-D38C-44E1-8863-2CA2EB31378D}" srcOrd="1" destOrd="0" presId="urn:microsoft.com/office/officeart/2005/8/layout/hierarchy2"/>
    <dgm:cxn modelId="{75D4F101-2547-4B78-AF68-2F15D0A2F593}" type="presOf" srcId="{B0BCF3DF-9DFC-404D-BF5C-A15A54649DBE}" destId="{70A77442-5B02-476E-BF50-34D1CEAFF923}" srcOrd="0" destOrd="0" presId="urn:microsoft.com/office/officeart/2005/8/layout/hierarchy2"/>
    <dgm:cxn modelId="{378133D0-6E00-4240-8760-14633A92D77F}" srcId="{90ED6A3B-D285-49F4-8D8E-D1D7E35303C4}" destId="{9DD5F6C5-104A-408B-9936-3E4CA232089B}" srcOrd="0" destOrd="0" parTransId="{90F85945-75AC-4DAF-A2EB-CAE9E4550688}" sibTransId="{ACEE5B21-93A5-4643-A7DA-5CD009F35947}"/>
    <dgm:cxn modelId="{55A52592-440A-483D-BE0C-7820194FC0F4}" srcId="{5B2D78F3-AF4A-4002-8A8D-7B18732CFD19}" destId="{5534F7EF-3F52-4EDC-8029-D5ECBAE324E4}" srcOrd="0" destOrd="0" parTransId="{BB2BCDA1-B51B-4877-A439-72B51758F293}" sibTransId="{0FC18E0E-06B9-4E4E-AB77-6DD24EBD2567}"/>
    <dgm:cxn modelId="{D24EDA86-3DD7-4219-9841-B886EBA3E70B}" type="presOf" srcId="{90F85945-75AC-4DAF-A2EB-CAE9E4550688}" destId="{B2968013-0415-4199-85F5-A9427B76C83F}" srcOrd="1" destOrd="0" presId="urn:microsoft.com/office/officeart/2005/8/layout/hierarchy2"/>
    <dgm:cxn modelId="{47C379AD-34D2-4C22-B3C9-60726332D7FC}" type="presOf" srcId="{275331BE-C1B6-428F-A0AF-DFCCDF2D5E39}" destId="{335B29D8-62D5-43DA-A16D-B29A5AEE7781}" srcOrd="0" destOrd="0" presId="urn:microsoft.com/office/officeart/2005/8/layout/hierarchy2"/>
    <dgm:cxn modelId="{11C48EB6-C910-42C9-9D60-7440E4831AD2}" type="presOf" srcId="{57D37ECE-0219-4FC7-8F34-128393466987}" destId="{C243D2D5-C231-44FB-9E02-36EF8A5BE8CA}" srcOrd="0" destOrd="0" presId="urn:microsoft.com/office/officeart/2005/8/layout/hierarchy2"/>
    <dgm:cxn modelId="{274E5F6B-308F-4680-A93C-177A1249EF2B}" srcId="{57D37ECE-0219-4FC7-8F34-128393466987}" destId="{2606F264-2675-429A-98E7-535A37CE0B85}" srcOrd="1" destOrd="0" parTransId="{91FFBF0D-8799-4935-A1D6-DD55FD65E717}" sibTransId="{7E18BD14-E999-438A-8C9E-B9CAAC9BD1AC}"/>
    <dgm:cxn modelId="{A98CC1CA-7D38-4740-BE6F-20DC45881044}" type="presOf" srcId="{9DD5F6C5-104A-408B-9936-3E4CA232089B}" destId="{9467E148-E364-47DC-A51D-BC2E0B6D6D04}" srcOrd="0" destOrd="0" presId="urn:microsoft.com/office/officeart/2005/8/layout/hierarchy2"/>
    <dgm:cxn modelId="{4BCA5025-32CA-430A-B934-92F537D8ABB1}" type="presOf" srcId="{18A467CF-A301-4B96-85BF-4B3D73C959AE}" destId="{3AC4D4E6-7C45-4C0B-B5A2-C7967404B332}" srcOrd="1" destOrd="0" presId="urn:microsoft.com/office/officeart/2005/8/layout/hierarchy2"/>
    <dgm:cxn modelId="{2C1D44FF-11F1-41CF-A673-BAFC92A2DCF4}" type="presOf" srcId="{91FFBF0D-8799-4935-A1D6-DD55FD65E717}" destId="{714D1AB1-9652-4C45-ADBE-7FB0209DB856}" srcOrd="1" destOrd="0" presId="urn:microsoft.com/office/officeart/2005/8/layout/hierarchy2"/>
    <dgm:cxn modelId="{FD290EC9-DB4E-417F-91D5-ECC6FE6035E2}" type="presOf" srcId="{659AFC1A-1403-4445-AB8A-E0FF73B4C120}" destId="{2BEA2CB3-9625-4B6C-8DC1-6B54B267BE3C}" srcOrd="0" destOrd="0" presId="urn:microsoft.com/office/officeart/2005/8/layout/hierarchy2"/>
    <dgm:cxn modelId="{157F34A3-FE33-4A0E-9BE0-BEAAE1F02CE0}" type="presOf" srcId="{5B2D78F3-AF4A-4002-8A8D-7B18732CFD19}" destId="{858F557A-46EF-4B8C-AA78-32F127AB48F9}" srcOrd="0" destOrd="0" presId="urn:microsoft.com/office/officeart/2005/8/layout/hierarchy2"/>
    <dgm:cxn modelId="{EEC82A16-FC31-4D23-93E6-F98C10A4294E}" srcId="{37E4A1FA-E4CF-44AD-83CF-428602E0A6D5}" destId="{90ED6A3B-D285-49F4-8D8E-D1D7E35303C4}" srcOrd="1" destOrd="0" parTransId="{A44EB858-39EC-4839-915A-25A15E5C3D78}" sibTransId="{DD26CC41-C1E0-49F5-AFE9-814E442AFC41}"/>
    <dgm:cxn modelId="{3C5034E7-0A93-4A40-BE54-A50790A2F050}" type="presOf" srcId="{6DCB7D37-56F4-4207-B97F-0DB8F4F1EEAB}" destId="{0CA753C5-C121-4167-A7F0-2557BE921D50}" srcOrd="0" destOrd="0" presId="urn:microsoft.com/office/officeart/2005/8/layout/hierarchy2"/>
    <dgm:cxn modelId="{11D261B4-3B56-44B1-8B39-FB8AAF00EC23}" srcId="{7449CDDA-687A-47FD-B7BD-8C220B646320}" destId="{52508BD2-D980-45A7-8FF2-F77C0FF6C9F1}" srcOrd="0" destOrd="0" parTransId="{AADAB925-B083-4489-86BD-D397361184C6}" sibTransId="{D65E7CF8-CA22-4FE5-A714-2BDE319FB7C6}"/>
    <dgm:cxn modelId="{8AABAAF2-C856-4CCF-8001-E2B9703FB109}" srcId="{7449CDDA-687A-47FD-B7BD-8C220B646320}" destId="{57D37ECE-0219-4FC7-8F34-128393466987}" srcOrd="1" destOrd="0" parTransId="{ADF28DA9-EF9F-4DCC-8A69-C03E25FA7DAF}" sibTransId="{95285FDA-14B5-4340-BD02-DD8E8AED937B}"/>
    <dgm:cxn modelId="{0AEDF971-54CA-41EC-BE51-378088B8CC6A}" srcId="{52508BD2-D980-45A7-8FF2-F77C0FF6C9F1}" destId="{275331BE-C1B6-428F-A0AF-DFCCDF2D5E39}" srcOrd="0" destOrd="0" parTransId="{18A467CF-A301-4B96-85BF-4B3D73C959AE}" sibTransId="{AB038C1C-30FB-4580-978F-278589F59028}"/>
    <dgm:cxn modelId="{E02F25D9-F86D-492A-BA95-884A91AAF141}" type="presOf" srcId="{5534F7EF-3F52-4EDC-8029-D5ECBAE324E4}" destId="{5EDCA1DB-ECC1-478C-867D-5F815477BB2E}" srcOrd="0" destOrd="0" presId="urn:microsoft.com/office/officeart/2005/8/layout/hierarchy2"/>
    <dgm:cxn modelId="{90327FCB-4154-4332-BAC2-079A8182CEDD}" type="presOf" srcId="{B36CCDF0-C367-41DD-9ACB-A9AEEDEE2A88}" destId="{128BB166-EC15-4D3E-BDE7-B2D44958F1EF}" srcOrd="0" destOrd="0" presId="urn:microsoft.com/office/officeart/2005/8/layout/hierarchy2"/>
    <dgm:cxn modelId="{B8EE95A2-BC2D-4685-986E-C5F5CFAB04A1}" type="presOf" srcId="{2606F264-2675-429A-98E7-535A37CE0B85}" destId="{65F7C1A7-8E6A-4FC5-A931-1CD03C77AB05}" srcOrd="0" destOrd="0" presId="urn:microsoft.com/office/officeart/2005/8/layout/hierarchy2"/>
    <dgm:cxn modelId="{3FC8862B-ED3B-4F90-9991-2C73EADDEAE1}" type="presOf" srcId="{90ED6A3B-D285-49F4-8D8E-D1D7E35303C4}" destId="{2DE7A21C-1C17-4221-94B3-039156261563}" srcOrd="0" destOrd="0" presId="urn:microsoft.com/office/officeart/2005/8/layout/hierarchy2"/>
    <dgm:cxn modelId="{EC53CF7B-6E67-4B61-B7DD-702BC027825F}" type="presOf" srcId="{BB2BCDA1-B51B-4877-A439-72B51758F293}" destId="{829A407B-E288-46F3-930A-D5835385F7D4}" srcOrd="1" destOrd="0" presId="urn:microsoft.com/office/officeart/2005/8/layout/hierarchy2"/>
    <dgm:cxn modelId="{662B7FE8-05B5-4FE2-8F3E-EAAF81C028CF}" type="presOf" srcId="{F296EC10-7E05-4B25-9884-EED3D258F295}" destId="{78BEBEBD-5C8F-40F4-815D-E684889FCC9C}" srcOrd="0" destOrd="0" presId="urn:microsoft.com/office/officeart/2005/8/layout/hierarchy2"/>
    <dgm:cxn modelId="{5F6EFAB2-F3F9-4580-95D9-4F666E6B160C}" type="presOf" srcId="{ADF28DA9-EF9F-4DCC-8A69-C03E25FA7DAF}" destId="{CE6061F4-B6ED-457B-864A-75F3D38379B3}" srcOrd="1" destOrd="0" presId="urn:microsoft.com/office/officeart/2005/8/layout/hierarchy2"/>
    <dgm:cxn modelId="{B9DA3C3E-B949-4940-AACF-28917D0E6F69}" type="presOf" srcId="{B0BCF3DF-9DFC-404D-BF5C-A15A54649DBE}" destId="{1D13E626-DCEF-449A-9B51-26E25A60F679}" srcOrd="1" destOrd="0" presId="urn:microsoft.com/office/officeart/2005/8/layout/hierarchy2"/>
    <dgm:cxn modelId="{9BD58F51-371D-4FE2-9F58-89910727CD89}" type="presOf" srcId="{1D554C1B-AF91-42A7-9FBB-F09A9A640BDB}" destId="{E73665A3-F9FD-429D-A686-F349C1515951}" srcOrd="0" destOrd="0" presId="urn:microsoft.com/office/officeart/2005/8/layout/hierarchy2"/>
    <dgm:cxn modelId="{5797FFE1-E32D-436E-AAFB-70E1CBAA6685}" srcId="{6DCB7D37-56F4-4207-B97F-0DB8F4F1EEAB}" destId="{37E4A1FA-E4CF-44AD-83CF-428602E0A6D5}" srcOrd="0" destOrd="0" parTransId="{659AFC1A-1403-4445-AB8A-E0FF73B4C120}" sibTransId="{45ED23DC-069A-42EC-B81D-F498B76007D5}"/>
    <dgm:cxn modelId="{7D36E0C5-C859-4F52-9DA6-3168D5F521D0}" srcId="{37E4A1FA-E4CF-44AD-83CF-428602E0A6D5}" destId="{5B2D78F3-AF4A-4002-8A8D-7B18732CFD19}" srcOrd="0" destOrd="0" parTransId="{B0BCF3DF-9DFC-404D-BF5C-A15A54649DBE}" sibTransId="{10A2B9EF-0F36-43FA-9294-71F48D84BA11}"/>
    <dgm:cxn modelId="{9918A1CE-A136-40FA-A24F-6BE00C4EE2E3}" type="presOf" srcId="{AADAB925-B083-4489-86BD-D397361184C6}" destId="{E15CDC6D-E525-4511-A7BA-FA69AF142EF9}" srcOrd="0" destOrd="0" presId="urn:microsoft.com/office/officeart/2005/8/layout/hierarchy2"/>
    <dgm:cxn modelId="{B1CB2B72-629E-4729-BFF4-2344FCF3AB30}" srcId="{1BE9759B-4EB6-4B5C-B3DC-EACF559F3E8C}" destId="{6DCB7D37-56F4-4207-B97F-0DB8F4F1EEAB}" srcOrd="0" destOrd="0" parTransId="{C4C66A05-FAC5-4748-B813-CC174C356463}" sibTransId="{0320FADF-527D-45E9-868D-BB6493B13AE8}"/>
    <dgm:cxn modelId="{BED91FF9-A891-44A9-B4F5-3D1E820F1719}" type="presOf" srcId="{1BE9759B-4EB6-4B5C-B3DC-EACF559F3E8C}" destId="{A2858EF6-D229-44D3-B46D-82B4D249C810}" srcOrd="0" destOrd="0" presId="urn:microsoft.com/office/officeart/2005/8/layout/hierarchy2"/>
    <dgm:cxn modelId="{89D968DB-9EC0-44CD-964C-1667E171CD28}" type="presOf" srcId="{7449CDDA-687A-47FD-B7BD-8C220B646320}" destId="{3737A8C3-134E-4A4B-8444-8D9A09C6894E}" srcOrd="0" destOrd="0" presId="urn:microsoft.com/office/officeart/2005/8/layout/hierarchy2"/>
    <dgm:cxn modelId="{79930ED2-D7ED-4F9B-8796-82DE5431C793}" type="presOf" srcId="{A44EB858-39EC-4839-915A-25A15E5C3D78}" destId="{E0A08B0A-5DB3-437E-B1AA-3E18BB68F69B}" srcOrd="0" destOrd="0" presId="urn:microsoft.com/office/officeart/2005/8/layout/hierarchy2"/>
    <dgm:cxn modelId="{50ADF4F2-3547-4E67-B0A2-F2C9407CA877}" srcId="{6DCB7D37-56F4-4207-B97F-0DB8F4F1EEAB}" destId="{7449CDDA-687A-47FD-B7BD-8C220B646320}" srcOrd="1" destOrd="0" parTransId="{7E76CD1D-03C0-4CBF-87CC-959CC79BD675}" sibTransId="{D32E61D0-9FE2-44D0-A6AB-518EBBBB2308}"/>
    <dgm:cxn modelId="{DF7D0126-BFE3-4553-9675-78E32F7BE5A8}" type="presOf" srcId="{90F85945-75AC-4DAF-A2EB-CAE9E4550688}" destId="{383715AE-CFCF-4E5D-AF16-0AEDCCEF6CD9}" srcOrd="0" destOrd="0" presId="urn:microsoft.com/office/officeart/2005/8/layout/hierarchy2"/>
    <dgm:cxn modelId="{6BCD4353-D7A8-4E91-86B0-40A893AD7663}" srcId="{90ED6A3B-D285-49F4-8D8E-D1D7E35303C4}" destId="{B36CCDF0-C367-41DD-9ACB-A9AEEDEE2A88}" srcOrd="1" destOrd="0" parTransId="{2F2E35EB-958D-4103-8777-97651920DF31}" sibTransId="{830D3A72-9166-4102-9970-3F6D84F09C1B}"/>
    <dgm:cxn modelId="{BE602B37-EDAE-402C-8EC5-A0539B60AB8F}" type="presOf" srcId="{A44EB858-39EC-4839-915A-25A15E5C3D78}" destId="{ED9674E2-83CA-488C-825E-23E1A3240459}" srcOrd="1" destOrd="0" presId="urn:microsoft.com/office/officeart/2005/8/layout/hierarchy2"/>
    <dgm:cxn modelId="{DBC7A3B3-ADB0-4A8A-8F38-A00E73919591}" type="presOf" srcId="{BB2BCDA1-B51B-4877-A439-72B51758F293}" destId="{33538417-CB69-4675-8791-2673CAF7712C}" srcOrd="0" destOrd="0" presId="urn:microsoft.com/office/officeart/2005/8/layout/hierarchy2"/>
    <dgm:cxn modelId="{9DEED968-2120-49F7-82DA-80A6657C0CA9}" type="presOf" srcId="{2F2E35EB-958D-4103-8777-97651920DF31}" destId="{71C2336A-1086-49A9-95FB-6012AD88C264}" srcOrd="0" destOrd="0" presId="urn:microsoft.com/office/officeart/2005/8/layout/hierarchy2"/>
    <dgm:cxn modelId="{2FE66FC8-DE17-4FDD-B18C-32F0D8507FF2}" type="presOf" srcId="{37E4A1FA-E4CF-44AD-83CF-428602E0A6D5}" destId="{C95D9B40-64EA-409D-9BDD-E2E7318AFED4}" srcOrd="0" destOrd="0" presId="urn:microsoft.com/office/officeart/2005/8/layout/hierarchy2"/>
    <dgm:cxn modelId="{4ED44036-81AC-4BE1-AA21-71AA2000766E}" type="presOf" srcId="{1D554C1B-AF91-42A7-9FBB-F09A9A640BDB}" destId="{10239CDA-5578-4805-9AB4-5A198D4752E2}" srcOrd="1" destOrd="0" presId="urn:microsoft.com/office/officeart/2005/8/layout/hierarchy2"/>
    <dgm:cxn modelId="{00AFA45F-78AD-44B1-80E3-EFD00F1CF1A6}" type="presOf" srcId="{AADAB925-B083-4489-86BD-D397361184C6}" destId="{24F289F1-18BD-4493-A331-EC0893ED90FF}" srcOrd="1" destOrd="0" presId="urn:microsoft.com/office/officeart/2005/8/layout/hierarchy2"/>
    <dgm:cxn modelId="{335B638A-0DB1-4F0E-81A6-31AB55880820}" type="presOf" srcId="{2F2E35EB-958D-4103-8777-97651920DF31}" destId="{F307A557-F800-49E0-A754-3FC63DD24775}" srcOrd="1" destOrd="0" presId="urn:microsoft.com/office/officeart/2005/8/layout/hierarchy2"/>
    <dgm:cxn modelId="{4FAE286E-E933-4A20-9001-201EEFFDF865}" type="presOf" srcId="{ADF28DA9-EF9F-4DCC-8A69-C03E25FA7DAF}" destId="{9E5DAF65-BE54-4F75-8877-3DE438C2C258}" srcOrd="0" destOrd="0" presId="urn:microsoft.com/office/officeart/2005/8/layout/hierarchy2"/>
    <dgm:cxn modelId="{CFB80C77-B92F-4C3F-9B48-C4D99D3B914E}" type="presOf" srcId="{7E76CD1D-03C0-4CBF-87CC-959CC79BD675}" destId="{80E02A8C-E7E8-4883-AA77-6043DCA2B550}" srcOrd="0" destOrd="0" presId="urn:microsoft.com/office/officeart/2005/8/layout/hierarchy2"/>
    <dgm:cxn modelId="{2377E017-A9A9-4DD0-A66F-49542D13F203}" srcId="{57D37ECE-0219-4FC7-8F34-128393466987}" destId="{F296EC10-7E05-4B25-9884-EED3D258F295}" srcOrd="0" destOrd="0" parTransId="{1D554C1B-AF91-42A7-9FBB-F09A9A640BDB}" sibTransId="{0CF3E4AB-1959-4A85-8E99-50CC20AB78B4}"/>
    <dgm:cxn modelId="{E59DD482-4510-44C4-A6B9-E32F6983DF59}" type="presOf" srcId="{18A467CF-A301-4B96-85BF-4B3D73C959AE}" destId="{21E9F423-CA3E-4131-AAB7-0669FA6F8A14}" srcOrd="0" destOrd="0" presId="urn:microsoft.com/office/officeart/2005/8/layout/hierarchy2"/>
    <dgm:cxn modelId="{7E4EB978-4CA7-4097-889F-8562ECD060B0}" type="presOf" srcId="{91FFBF0D-8799-4935-A1D6-DD55FD65E717}" destId="{AF8E63C2-D0BA-40EF-88A5-A0FA18E555AF}" srcOrd="0" destOrd="0" presId="urn:microsoft.com/office/officeart/2005/8/layout/hierarchy2"/>
    <dgm:cxn modelId="{D99C18F4-A267-402B-8A5C-6980E7B53ABC}" type="presParOf" srcId="{A2858EF6-D229-44D3-B46D-82B4D249C810}" destId="{A07BEFC6-BE37-4A0B-8A76-C761A23322DF}" srcOrd="0" destOrd="0" presId="urn:microsoft.com/office/officeart/2005/8/layout/hierarchy2"/>
    <dgm:cxn modelId="{BA648533-1C7F-4AD8-AB20-945D28D7264F}" type="presParOf" srcId="{A07BEFC6-BE37-4A0B-8A76-C761A23322DF}" destId="{0CA753C5-C121-4167-A7F0-2557BE921D50}" srcOrd="0" destOrd="0" presId="urn:microsoft.com/office/officeart/2005/8/layout/hierarchy2"/>
    <dgm:cxn modelId="{4B572BEF-1210-4830-B70F-032FCF3ECE66}" type="presParOf" srcId="{A07BEFC6-BE37-4A0B-8A76-C761A23322DF}" destId="{088C2BAC-8A84-4FD9-BC7D-EF8FE7D45CA3}" srcOrd="1" destOrd="0" presId="urn:microsoft.com/office/officeart/2005/8/layout/hierarchy2"/>
    <dgm:cxn modelId="{F76300B8-1F9E-4AC7-AC39-1408FF897BD9}" type="presParOf" srcId="{088C2BAC-8A84-4FD9-BC7D-EF8FE7D45CA3}" destId="{2BEA2CB3-9625-4B6C-8DC1-6B54B267BE3C}" srcOrd="0" destOrd="0" presId="urn:microsoft.com/office/officeart/2005/8/layout/hierarchy2"/>
    <dgm:cxn modelId="{855B4682-ECF0-4CC1-A0A9-F523ECC17F11}" type="presParOf" srcId="{2BEA2CB3-9625-4B6C-8DC1-6B54B267BE3C}" destId="{A92BB6C5-FF83-4162-AE00-3C466A899616}" srcOrd="0" destOrd="0" presId="urn:microsoft.com/office/officeart/2005/8/layout/hierarchy2"/>
    <dgm:cxn modelId="{ACC39AF0-AE02-4F12-9CA6-9CF0EC6F4D31}" type="presParOf" srcId="{088C2BAC-8A84-4FD9-BC7D-EF8FE7D45CA3}" destId="{F13696B9-F2A3-485A-8B44-09BF0805AB38}" srcOrd="1" destOrd="0" presId="urn:microsoft.com/office/officeart/2005/8/layout/hierarchy2"/>
    <dgm:cxn modelId="{67F7140A-FFBA-426C-9AFF-AEFF8E1DFA29}" type="presParOf" srcId="{F13696B9-F2A3-485A-8B44-09BF0805AB38}" destId="{C95D9B40-64EA-409D-9BDD-E2E7318AFED4}" srcOrd="0" destOrd="0" presId="urn:microsoft.com/office/officeart/2005/8/layout/hierarchy2"/>
    <dgm:cxn modelId="{F3FF182C-12E6-46FD-BD90-47C7E715C9B6}" type="presParOf" srcId="{F13696B9-F2A3-485A-8B44-09BF0805AB38}" destId="{61636FBF-923C-4951-A6A5-7564168A35D9}" srcOrd="1" destOrd="0" presId="urn:microsoft.com/office/officeart/2005/8/layout/hierarchy2"/>
    <dgm:cxn modelId="{4563496D-EF9B-4F0B-8DC2-B10B8754CB11}" type="presParOf" srcId="{61636FBF-923C-4951-A6A5-7564168A35D9}" destId="{70A77442-5B02-476E-BF50-34D1CEAFF923}" srcOrd="0" destOrd="0" presId="urn:microsoft.com/office/officeart/2005/8/layout/hierarchy2"/>
    <dgm:cxn modelId="{397FD628-8A21-484A-8D8A-2181303CB252}" type="presParOf" srcId="{70A77442-5B02-476E-BF50-34D1CEAFF923}" destId="{1D13E626-DCEF-449A-9B51-26E25A60F679}" srcOrd="0" destOrd="0" presId="urn:microsoft.com/office/officeart/2005/8/layout/hierarchy2"/>
    <dgm:cxn modelId="{4986C8C1-CE6E-4B47-9BB7-19EF09F5C8EA}" type="presParOf" srcId="{61636FBF-923C-4951-A6A5-7564168A35D9}" destId="{DA113E45-C783-4FA8-B4B0-32A15792786E}" srcOrd="1" destOrd="0" presId="urn:microsoft.com/office/officeart/2005/8/layout/hierarchy2"/>
    <dgm:cxn modelId="{6BD8D74C-668B-4A81-B1AE-D41ECB2C0F37}" type="presParOf" srcId="{DA113E45-C783-4FA8-B4B0-32A15792786E}" destId="{858F557A-46EF-4B8C-AA78-32F127AB48F9}" srcOrd="0" destOrd="0" presId="urn:microsoft.com/office/officeart/2005/8/layout/hierarchy2"/>
    <dgm:cxn modelId="{CCD967BE-C337-45B8-AF5E-AED5179F8DF7}" type="presParOf" srcId="{DA113E45-C783-4FA8-B4B0-32A15792786E}" destId="{BA4124E6-9A98-42AD-92F3-2DDF9A290E18}" srcOrd="1" destOrd="0" presId="urn:microsoft.com/office/officeart/2005/8/layout/hierarchy2"/>
    <dgm:cxn modelId="{D0A2006E-1BA1-4A82-96CD-E0F5D5E5A28F}" type="presParOf" srcId="{BA4124E6-9A98-42AD-92F3-2DDF9A290E18}" destId="{33538417-CB69-4675-8791-2673CAF7712C}" srcOrd="0" destOrd="0" presId="urn:microsoft.com/office/officeart/2005/8/layout/hierarchy2"/>
    <dgm:cxn modelId="{D7D4E746-967E-472E-825C-A7CD65B05E36}" type="presParOf" srcId="{33538417-CB69-4675-8791-2673CAF7712C}" destId="{829A407B-E288-46F3-930A-D5835385F7D4}" srcOrd="0" destOrd="0" presId="urn:microsoft.com/office/officeart/2005/8/layout/hierarchy2"/>
    <dgm:cxn modelId="{BAFB227A-E871-423A-94B6-00A29D65AD5E}" type="presParOf" srcId="{BA4124E6-9A98-42AD-92F3-2DDF9A290E18}" destId="{5385DD01-681F-4FD2-8815-203F883B57AB}" srcOrd="1" destOrd="0" presId="urn:microsoft.com/office/officeart/2005/8/layout/hierarchy2"/>
    <dgm:cxn modelId="{A23920D9-B5D0-4D81-8CBA-B64EFED80AA2}" type="presParOf" srcId="{5385DD01-681F-4FD2-8815-203F883B57AB}" destId="{5EDCA1DB-ECC1-478C-867D-5F815477BB2E}" srcOrd="0" destOrd="0" presId="urn:microsoft.com/office/officeart/2005/8/layout/hierarchy2"/>
    <dgm:cxn modelId="{C0D020C6-CE66-4811-B039-86F30A20A1AE}" type="presParOf" srcId="{5385DD01-681F-4FD2-8815-203F883B57AB}" destId="{F7DF78A7-C020-4654-AC94-4B4825A802CA}" srcOrd="1" destOrd="0" presId="urn:microsoft.com/office/officeart/2005/8/layout/hierarchy2"/>
    <dgm:cxn modelId="{EA79F4BF-532A-4873-8117-2DE460E4DED5}" type="presParOf" srcId="{61636FBF-923C-4951-A6A5-7564168A35D9}" destId="{E0A08B0A-5DB3-437E-B1AA-3E18BB68F69B}" srcOrd="2" destOrd="0" presId="urn:microsoft.com/office/officeart/2005/8/layout/hierarchy2"/>
    <dgm:cxn modelId="{48C750D6-781D-466A-A030-3A453E30B7EA}" type="presParOf" srcId="{E0A08B0A-5DB3-437E-B1AA-3E18BB68F69B}" destId="{ED9674E2-83CA-488C-825E-23E1A3240459}" srcOrd="0" destOrd="0" presId="urn:microsoft.com/office/officeart/2005/8/layout/hierarchy2"/>
    <dgm:cxn modelId="{9A48E7B7-727B-4710-A6A4-E4080F217AD7}" type="presParOf" srcId="{61636FBF-923C-4951-A6A5-7564168A35D9}" destId="{973FECCA-045A-4E2C-B5EA-F65EC27EA8E3}" srcOrd="3" destOrd="0" presId="urn:microsoft.com/office/officeart/2005/8/layout/hierarchy2"/>
    <dgm:cxn modelId="{BC4B7965-FAD5-45B2-BD40-977BABE9F732}" type="presParOf" srcId="{973FECCA-045A-4E2C-B5EA-F65EC27EA8E3}" destId="{2DE7A21C-1C17-4221-94B3-039156261563}" srcOrd="0" destOrd="0" presId="urn:microsoft.com/office/officeart/2005/8/layout/hierarchy2"/>
    <dgm:cxn modelId="{E13C4E90-5BBB-40CF-A27E-5A6568BCDC6E}" type="presParOf" srcId="{973FECCA-045A-4E2C-B5EA-F65EC27EA8E3}" destId="{E3F775CB-357A-409A-ACF4-04AEC2C79B04}" srcOrd="1" destOrd="0" presId="urn:microsoft.com/office/officeart/2005/8/layout/hierarchy2"/>
    <dgm:cxn modelId="{9A00C188-5066-4713-852C-30D9DE95415E}" type="presParOf" srcId="{E3F775CB-357A-409A-ACF4-04AEC2C79B04}" destId="{383715AE-CFCF-4E5D-AF16-0AEDCCEF6CD9}" srcOrd="0" destOrd="0" presId="urn:microsoft.com/office/officeart/2005/8/layout/hierarchy2"/>
    <dgm:cxn modelId="{D543CDF1-02D4-45A0-B6E8-D88107BB6E20}" type="presParOf" srcId="{383715AE-CFCF-4E5D-AF16-0AEDCCEF6CD9}" destId="{B2968013-0415-4199-85F5-A9427B76C83F}" srcOrd="0" destOrd="0" presId="urn:microsoft.com/office/officeart/2005/8/layout/hierarchy2"/>
    <dgm:cxn modelId="{64652024-94BA-49EE-89AC-B0CE457E191E}" type="presParOf" srcId="{E3F775CB-357A-409A-ACF4-04AEC2C79B04}" destId="{30E07C0C-D847-408E-848C-4682DACBE9F6}" srcOrd="1" destOrd="0" presId="urn:microsoft.com/office/officeart/2005/8/layout/hierarchy2"/>
    <dgm:cxn modelId="{FD6DEA38-EA6B-4228-A693-2A138928CCF3}" type="presParOf" srcId="{30E07C0C-D847-408E-848C-4682DACBE9F6}" destId="{9467E148-E364-47DC-A51D-BC2E0B6D6D04}" srcOrd="0" destOrd="0" presId="urn:microsoft.com/office/officeart/2005/8/layout/hierarchy2"/>
    <dgm:cxn modelId="{F0BC598F-CF20-40A0-A9C8-AEDF29EA9013}" type="presParOf" srcId="{30E07C0C-D847-408E-848C-4682DACBE9F6}" destId="{9099D4EE-E647-4AE0-83B5-21234445DB00}" srcOrd="1" destOrd="0" presId="urn:microsoft.com/office/officeart/2005/8/layout/hierarchy2"/>
    <dgm:cxn modelId="{3B4757F8-C978-4D93-B689-18DB1952C4CC}" type="presParOf" srcId="{E3F775CB-357A-409A-ACF4-04AEC2C79B04}" destId="{71C2336A-1086-49A9-95FB-6012AD88C264}" srcOrd="2" destOrd="0" presId="urn:microsoft.com/office/officeart/2005/8/layout/hierarchy2"/>
    <dgm:cxn modelId="{E28974C1-738E-4190-881C-6C0B833127B6}" type="presParOf" srcId="{71C2336A-1086-49A9-95FB-6012AD88C264}" destId="{F307A557-F800-49E0-A754-3FC63DD24775}" srcOrd="0" destOrd="0" presId="urn:microsoft.com/office/officeart/2005/8/layout/hierarchy2"/>
    <dgm:cxn modelId="{120DC8D5-249F-49EF-89CA-C6CC3D1B09CC}" type="presParOf" srcId="{E3F775CB-357A-409A-ACF4-04AEC2C79B04}" destId="{7FF7CBBB-231D-46EA-BD31-3A9003A8D049}" srcOrd="3" destOrd="0" presId="urn:microsoft.com/office/officeart/2005/8/layout/hierarchy2"/>
    <dgm:cxn modelId="{F8323BA0-2F18-49DA-AAF7-8EAB0E5FA857}" type="presParOf" srcId="{7FF7CBBB-231D-46EA-BD31-3A9003A8D049}" destId="{128BB166-EC15-4D3E-BDE7-B2D44958F1EF}" srcOrd="0" destOrd="0" presId="urn:microsoft.com/office/officeart/2005/8/layout/hierarchy2"/>
    <dgm:cxn modelId="{01877950-C379-437D-9FFE-5B4762A3D187}" type="presParOf" srcId="{7FF7CBBB-231D-46EA-BD31-3A9003A8D049}" destId="{7BD681F2-A230-4F65-871B-D3770102C198}" srcOrd="1" destOrd="0" presId="urn:microsoft.com/office/officeart/2005/8/layout/hierarchy2"/>
    <dgm:cxn modelId="{4A53D491-D135-4893-B2A6-3C1E8A1A875F}" type="presParOf" srcId="{088C2BAC-8A84-4FD9-BC7D-EF8FE7D45CA3}" destId="{80E02A8C-E7E8-4883-AA77-6043DCA2B550}" srcOrd="2" destOrd="0" presId="urn:microsoft.com/office/officeart/2005/8/layout/hierarchy2"/>
    <dgm:cxn modelId="{928E7ECF-AD19-4DB2-A6A1-1BFB7D2500C0}" type="presParOf" srcId="{80E02A8C-E7E8-4883-AA77-6043DCA2B550}" destId="{BB5CCA12-D38C-44E1-8863-2CA2EB31378D}" srcOrd="0" destOrd="0" presId="urn:microsoft.com/office/officeart/2005/8/layout/hierarchy2"/>
    <dgm:cxn modelId="{85DFFDF8-8357-4630-AF86-E9AC89669D16}" type="presParOf" srcId="{088C2BAC-8A84-4FD9-BC7D-EF8FE7D45CA3}" destId="{78F90589-4FE6-471B-B2D4-91E00CAC290E}" srcOrd="3" destOrd="0" presId="urn:microsoft.com/office/officeart/2005/8/layout/hierarchy2"/>
    <dgm:cxn modelId="{EE695637-534E-4731-A21F-A5AE1C1DD6E3}" type="presParOf" srcId="{78F90589-4FE6-471B-B2D4-91E00CAC290E}" destId="{3737A8C3-134E-4A4B-8444-8D9A09C6894E}" srcOrd="0" destOrd="0" presId="urn:microsoft.com/office/officeart/2005/8/layout/hierarchy2"/>
    <dgm:cxn modelId="{6F46BB08-E237-4200-85DA-C3E5233A3C20}" type="presParOf" srcId="{78F90589-4FE6-471B-B2D4-91E00CAC290E}" destId="{F8EF96F8-FA4F-4ED4-9872-287232645D11}" srcOrd="1" destOrd="0" presId="urn:microsoft.com/office/officeart/2005/8/layout/hierarchy2"/>
    <dgm:cxn modelId="{2FDCD54B-310A-465B-B054-593AFD3DE0AE}" type="presParOf" srcId="{F8EF96F8-FA4F-4ED4-9872-287232645D11}" destId="{E15CDC6D-E525-4511-A7BA-FA69AF142EF9}" srcOrd="0" destOrd="0" presId="urn:microsoft.com/office/officeart/2005/8/layout/hierarchy2"/>
    <dgm:cxn modelId="{6DBEA0D1-3548-4C9C-B5C9-62DDD433987A}" type="presParOf" srcId="{E15CDC6D-E525-4511-A7BA-FA69AF142EF9}" destId="{24F289F1-18BD-4493-A331-EC0893ED90FF}" srcOrd="0" destOrd="0" presId="urn:microsoft.com/office/officeart/2005/8/layout/hierarchy2"/>
    <dgm:cxn modelId="{3A6986D7-844A-4888-9F57-5DFED1C2886C}" type="presParOf" srcId="{F8EF96F8-FA4F-4ED4-9872-287232645D11}" destId="{827AB4B6-7E8B-4B9C-B16D-63BC65AADE03}" srcOrd="1" destOrd="0" presId="urn:microsoft.com/office/officeart/2005/8/layout/hierarchy2"/>
    <dgm:cxn modelId="{27FBD5FE-EB7C-43F0-9E3C-FA0BBED6564F}" type="presParOf" srcId="{827AB4B6-7E8B-4B9C-B16D-63BC65AADE03}" destId="{42B642D1-4D12-4BEA-BF6B-3609B8FFB17B}" srcOrd="0" destOrd="0" presId="urn:microsoft.com/office/officeart/2005/8/layout/hierarchy2"/>
    <dgm:cxn modelId="{8399EC6F-3C59-44E1-A21A-8ED6AA3C33B8}" type="presParOf" srcId="{827AB4B6-7E8B-4B9C-B16D-63BC65AADE03}" destId="{D07F6DB8-D806-4F2B-A7F5-5C3A1189F4F0}" srcOrd="1" destOrd="0" presId="urn:microsoft.com/office/officeart/2005/8/layout/hierarchy2"/>
    <dgm:cxn modelId="{0BA0902D-B5E9-4622-A05F-77FC28E4C15D}" type="presParOf" srcId="{D07F6DB8-D806-4F2B-A7F5-5C3A1189F4F0}" destId="{21E9F423-CA3E-4131-AAB7-0669FA6F8A14}" srcOrd="0" destOrd="0" presId="urn:microsoft.com/office/officeart/2005/8/layout/hierarchy2"/>
    <dgm:cxn modelId="{FCA0469A-E681-4975-A018-1754EC5E0BDA}" type="presParOf" srcId="{21E9F423-CA3E-4131-AAB7-0669FA6F8A14}" destId="{3AC4D4E6-7C45-4C0B-B5A2-C7967404B332}" srcOrd="0" destOrd="0" presId="urn:microsoft.com/office/officeart/2005/8/layout/hierarchy2"/>
    <dgm:cxn modelId="{E6CC16FF-A1AB-4AA8-B7D0-33FC16A85076}" type="presParOf" srcId="{D07F6DB8-D806-4F2B-A7F5-5C3A1189F4F0}" destId="{0903E581-76BB-4F58-A8E9-CEA9FFADFB8B}" srcOrd="1" destOrd="0" presId="urn:microsoft.com/office/officeart/2005/8/layout/hierarchy2"/>
    <dgm:cxn modelId="{C8CBFBCD-D79B-4EC3-8EE4-C07C542D324E}" type="presParOf" srcId="{0903E581-76BB-4F58-A8E9-CEA9FFADFB8B}" destId="{335B29D8-62D5-43DA-A16D-B29A5AEE7781}" srcOrd="0" destOrd="0" presId="urn:microsoft.com/office/officeart/2005/8/layout/hierarchy2"/>
    <dgm:cxn modelId="{F15E00EB-22F8-49B2-853C-DB697FA90B3C}" type="presParOf" srcId="{0903E581-76BB-4F58-A8E9-CEA9FFADFB8B}" destId="{17AFEBB6-DD94-4619-8701-6579049271D4}" srcOrd="1" destOrd="0" presId="urn:microsoft.com/office/officeart/2005/8/layout/hierarchy2"/>
    <dgm:cxn modelId="{5E8AAF3C-7AA6-472F-A8F4-61ED617FBDBE}" type="presParOf" srcId="{F8EF96F8-FA4F-4ED4-9872-287232645D11}" destId="{9E5DAF65-BE54-4F75-8877-3DE438C2C258}" srcOrd="2" destOrd="0" presId="urn:microsoft.com/office/officeart/2005/8/layout/hierarchy2"/>
    <dgm:cxn modelId="{34F26812-97F6-473E-84B1-5F3FEAC94FC0}" type="presParOf" srcId="{9E5DAF65-BE54-4F75-8877-3DE438C2C258}" destId="{CE6061F4-B6ED-457B-864A-75F3D38379B3}" srcOrd="0" destOrd="0" presId="urn:microsoft.com/office/officeart/2005/8/layout/hierarchy2"/>
    <dgm:cxn modelId="{801B3122-6A57-4CBE-8FCB-B7F827D2A797}" type="presParOf" srcId="{F8EF96F8-FA4F-4ED4-9872-287232645D11}" destId="{8883C0EA-280C-4463-BE77-56BEB48568AF}" srcOrd="3" destOrd="0" presId="urn:microsoft.com/office/officeart/2005/8/layout/hierarchy2"/>
    <dgm:cxn modelId="{333543F5-C3ED-441E-AEA8-524BF24D1DE3}" type="presParOf" srcId="{8883C0EA-280C-4463-BE77-56BEB48568AF}" destId="{C243D2D5-C231-44FB-9E02-36EF8A5BE8CA}" srcOrd="0" destOrd="0" presId="urn:microsoft.com/office/officeart/2005/8/layout/hierarchy2"/>
    <dgm:cxn modelId="{276D2988-5954-4D17-8D7B-1C5C7D4DC9CE}" type="presParOf" srcId="{8883C0EA-280C-4463-BE77-56BEB48568AF}" destId="{74065738-E4FE-43BB-9C37-9955D0247F23}" srcOrd="1" destOrd="0" presId="urn:microsoft.com/office/officeart/2005/8/layout/hierarchy2"/>
    <dgm:cxn modelId="{8116E16F-4C8D-4D81-A7D2-F0D599EE9D14}" type="presParOf" srcId="{74065738-E4FE-43BB-9C37-9955D0247F23}" destId="{E73665A3-F9FD-429D-A686-F349C1515951}" srcOrd="0" destOrd="0" presId="urn:microsoft.com/office/officeart/2005/8/layout/hierarchy2"/>
    <dgm:cxn modelId="{14A7C92E-8F84-449A-9BF0-C22874E1DDAE}" type="presParOf" srcId="{E73665A3-F9FD-429D-A686-F349C1515951}" destId="{10239CDA-5578-4805-9AB4-5A198D4752E2}" srcOrd="0" destOrd="0" presId="urn:microsoft.com/office/officeart/2005/8/layout/hierarchy2"/>
    <dgm:cxn modelId="{98AD61A7-B013-48BC-9F65-C0DBDC73A07E}" type="presParOf" srcId="{74065738-E4FE-43BB-9C37-9955D0247F23}" destId="{3D34934B-94E4-4C19-B2E7-B32ED872B729}" srcOrd="1" destOrd="0" presId="urn:microsoft.com/office/officeart/2005/8/layout/hierarchy2"/>
    <dgm:cxn modelId="{C34174D7-807D-42F3-A2F5-A7C765FD4638}" type="presParOf" srcId="{3D34934B-94E4-4C19-B2E7-B32ED872B729}" destId="{78BEBEBD-5C8F-40F4-815D-E684889FCC9C}" srcOrd="0" destOrd="0" presId="urn:microsoft.com/office/officeart/2005/8/layout/hierarchy2"/>
    <dgm:cxn modelId="{45811C7F-C16B-45A5-A1A9-52800BA6663D}" type="presParOf" srcId="{3D34934B-94E4-4C19-B2E7-B32ED872B729}" destId="{90D1A20D-29E2-4985-86A0-59E4B5163096}" srcOrd="1" destOrd="0" presId="urn:microsoft.com/office/officeart/2005/8/layout/hierarchy2"/>
    <dgm:cxn modelId="{4E77EE2B-351B-4F05-9149-5B9854B8D434}" type="presParOf" srcId="{74065738-E4FE-43BB-9C37-9955D0247F23}" destId="{AF8E63C2-D0BA-40EF-88A5-A0FA18E555AF}" srcOrd="2" destOrd="0" presId="urn:microsoft.com/office/officeart/2005/8/layout/hierarchy2"/>
    <dgm:cxn modelId="{079998A4-3ABF-455C-96BF-893F4F53428C}" type="presParOf" srcId="{AF8E63C2-D0BA-40EF-88A5-A0FA18E555AF}" destId="{714D1AB1-9652-4C45-ADBE-7FB0209DB856}" srcOrd="0" destOrd="0" presId="urn:microsoft.com/office/officeart/2005/8/layout/hierarchy2"/>
    <dgm:cxn modelId="{FE9FA745-EBB5-4A47-A625-41332F9CB687}" type="presParOf" srcId="{74065738-E4FE-43BB-9C37-9955D0247F23}" destId="{3A96B1C5-3C1B-4650-862F-397015BC5A2E}" srcOrd="3" destOrd="0" presId="urn:microsoft.com/office/officeart/2005/8/layout/hierarchy2"/>
    <dgm:cxn modelId="{A2B3A39B-5B31-4CB3-9AD9-323B600422B9}" type="presParOf" srcId="{3A96B1C5-3C1B-4650-862F-397015BC5A2E}" destId="{65F7C1A7-8E6A-4FC5-A931-1CD03C77AB05}" srcOrd="0" destOrd="0" presId="urn:microsoft.com/office/officeart/2005/8/layout/hierarchy2"/>
    <dgm:cxn modelId="{05D1B3A2-F536-402F-9ADF-FC78D33A9BFF}" type="presParOf" srcId="{3A96B1C5-3C1B-4650-862F-397015BC5A2E}" destId="{96C61FFB-2ADD-46A2-8EDB-03CB18686DFB}" srcOrd="1" destOrd="0" presId="urn:microsoft.com/office/officeart/2005/8/layout/hierarchy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19157A-D266-4064-9193-746FFE44FB4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4C1FC2-6A35-4723-ADE4-7214B4BD2485}">
      <dgm:prSet phldrT="[Texte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Je suis un agriculteur, un groupement d’agriculteurs, une collectivité, une association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F1E43A8A-D5C1-4EBE-8A16-764FDE4017DA}" type="parTrans" cxnId="{A906E20C-3317-48B6-98CF-0E8409B550D6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4CA4FDCE-FAC3-4F5C-A7AD-E4FD14A7C201}" type="sibTrans" cxnId="{A906E20C-3317-48B6-98CF-0E8409B550D6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C2F6FE87-5A6D-4F51-988A-6576EA81B3DD}">
      <dgm:prSet phldrT="[Texte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Je souhaite 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entretenir une haie déjà 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plantée (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1 an)</a:t>
          </a:r>
          <a:endParaRPr lang="fr-FR" sz="1400" b="1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7C4CB00F-1B7B-40BC-B182-1D515A70060A}" type="parTrans" cxnId="{98AC1F21-CEB7-4DBA-90F7-A86B83511CD9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BE3577DA-9601-4894-8F7B-7B736E7E0ACC}" type="sibTrans" cxnId="{98AC1F21-CEB7-4DBA-90F7-A86B83511CD9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0B5360D3-57CA-4CBD-B14F-35CFA0C825F4}">
      <dgm:prSet phldrT="[Texte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Le montant du projet est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de minimum</a:t>
          </a:r>
          <a:endParaRPr lang="fr-FR" sz="1400" dirty="0" smtClean="0">
            <a:solidFill>
              <a:schemeClr val="tx1"/>
            </a:solidFill>
            <a:latin typeface="Marianne" panose="02000000000000000000" pitchFamily="50" charset="0"/>
          </a:endParaRPr>
        </a:p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 2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000 €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DF052911-EEF1-48A1-8780-0DC67A171A0F}" type="parTrans" cxnId="{0ECF0606-799B-4467-9261-E85E7EA14295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037F8DBE-EB47-40AC-A8C3-CE18CE01092B}" type="sibTrans" cxnId="{0ECF0606-799B-4467-9261-E85E7EA14295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7D5A015A-E46B-4693-A036-432A7B646130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Je souhaite planter un 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bosquet, une 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bande herbacée mellifère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 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33D3394E-609D-44C4-A794-3A793DAD30C2}" type="parTrans" cxnId="{572D976F-6211-46A9-9EB1-8BF6FC3B74E7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15424527-71C2-46D2-B2D7-77FC67DB71B3}" type="sibTrans" cxnId="{572D976F-6211-46A9-9EB1-8BF6FC3B74E7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1D29295C-A638-4826-8B26-970DDFE87291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Le montant du projet est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de minimum</a:t>
          </a:r>
          <a:endParaRPr lang="fr-FR" sz="1400" dirty="0" smtClean="0">
            <a:solidFill>
              <a:schemeClr val="tx1"/>
            </a:solidFill>
            <a:latin typeface="Marianne" panose="02000000000000000000" pitchFamily="50" charset="0"/>
          </a:endParaRPr>
        </a:p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 2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000 €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B3BC1B24-B27B-4D44-9B71-631521A35007}" type="parTrans" cxnId="{368F99C5-E6F2-4813-88B6-F007F300725D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5A6776E8-7C74-44B9-935F-D5DE8B82B81B}" type="sibTrans" cxnId="{368F99C5-E6F2-4813-88B6-F007F300725D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475CBF47-FD5E-451D-A679-E5251EA1E91B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FEADER Agroforesterie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-Région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Grand Est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911E8CE4-B633-4186-816B-7C030C28A9B6}" type="parTrans" cxnId="{236041F2-8962-45E8-AF74-340C18D0BF65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C11FEAC7-2196-4AB3-AABA-AF747E79E605}" type="sibTrans" cxnId="{236041F2-8962-45E8-AF74-340C18D0BF65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3494D6D7-D4C6-4B87-86B1-F0466D08C58A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FEADER Agroforesterie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-Région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Grand Est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2EBC122E-0844-4794-AD67-C4BB4E8030F8}" type="parTrans" cxnId="{A6033475-F1E1-4336-ACB2-5BA1ECD76DA7}">
      <dgm:prSet custT="1"/>
      <dgm:spPr/>
      <dgm:t>
        <a:bodyPr/>
        <a:lstStyle/>
        <a:p>
          <a:endParaRPr lang="fr-FR" sz="6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03A1D4FA-7613-4EA0-A31F-C0EDFDAA92CA}" type="sibTrans" cxnId="{A6033475-F1E1-4336-ACB2-5BA1ECD76DA7}">
      <dgm:prSet/>
      <dgm:spPr/>
      <dgm:t>
        <a:bodyPr/>
        <a:lstStyle/>
        <a:p>
          <a:endParaRPr lang="fr-FR" sz="20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C10C16A9-57B3-4E35-AB93-4454239A1EA4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Je souhaite m’engager dans la 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gestion durable des 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haies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(diagnostic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simplifié, pré-audit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Label Haie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, plan de gestion durable des haies)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20FAB9BF-B364-4B8A-9B59-CDE9AE913B6A}" type="parTrans" cxnId="{C08784AC-FFA5-4525-9D7F-BE82FD3759DF}">
      <dgm:prSet custT="1"/>
      <dgm:spPr/>
      <dgm:t>
        <a:bodyPr/>
        <a:lstStyle/>
        <a:p>
          <a:endParaRPr lang="fr-FR" sz="7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06443872-D340-4E88-87BB-775319A9B834}" type="sibTrans" cxnId="{C08784AC-FFA5-4525-9D7F-BE82FD3759DF}">
      <dgm:prSet/>
      <dgm:spPr/>
      <dgm:t>
        <a:bodyPr/>
        <a:lstStyle/>
        <a:p>
          <a:endParaRPr lang="fr-FR" sz="20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50DE20DB-3CE9-47F2-970A-5DA12D9A2999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Pacte en faveur de la haie –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DRAAF **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A94549AB-E31F-484F-9625-341AFA15C027}" type="parTrans" cxnId="{4DD03C5E-3B86-4577-B1D4-A0825586F237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02E9F3AB-E094-4F33-8FBA-1B1FDE54DD44}" type="sibTrans" cxnId="{4DD03C5E-3B86-4577-B1D4-A0825586F237}">
      <dgm:prSet/>
      <dgm:spPr/>
      <dgm:t>
        <a:bodyPr/>
        <a:lstStyle/>
        <a:p>
          <a:endParaRPr lang="fr-FR" sz="20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71BDB19C-5E48-4CB4-A2AA-D775439EE63E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Le montant du projet est de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minimum</a:t>
          </a:r>
          <a:endParaRPr lang="fr-FR" sz="1400" dirty="0" smtClean="0">
            <a:solidFill>
              <a:schemeClr val="tx1"/>
            </a:solidFill>
            <a:latin typeface="Marianne" panose="02000000000000000000" pitchFamily="50" charset="0"/>
          </a:endParaRPr>
        </a:p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2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000 €</a:t>
          </a:r>
          <a:endParaRPr lang="fr-FR" sz="1400" b="1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D5404303-C573-4D12-96BF-7B67B25C7A1A}" type="parTrans" cxnId="{BA471662-BCFC-4A80-B1CE-41CA54336C5E}">
      <dgm:prSet custT="1"/>
      <dgm:spPr/>
      <dgm:t>
        <a:bodyPr/>
        <a:lstStyle/>
        <a:p>
          <a:endParaRPr lang="fr-FR" sz="600">
            <a:latin typeface="Marianne" panose="02000000000000000000" pitchFamily="50" charset="0"/>
          </a:endParaRPr>
        </a:p>
      </dgm:t>
    </dgm:pt>
    <dgm:pt modelId="{8D15A4F6-5842-429A-8A75-E77643A5557C}" type="sibTrans" cxnId="{BA471662-BCFC-4A80-B1CE-41CA54336C5E}">
      <dgm:prSet/>
      <dgm:spPr/>
      <dgm:t>
        <a:bodyPr/>
        <a:lstStyle/>
        <a:p>
          <a:endParaRPr lang="fr-FR" sz="2000">
            <a:latin typeface="Marianne" panose="02000000000000000000" pitchFamily="50" charset="0"/>
          </a:endParaRPr>
        </a:p>
      </dgm:t>
    </dgm:pt>
    <dgm:pt modelId="{39FD4DE0-D1AA-49AB-809C-B24DBCCC7B3B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Je souhaite acheter du 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matériel d’entretien des haies</a:t>
          </a:r>
          <a:endParaRPr lang="fr-FR" sz="1400" b="1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03E4CFC6-9095-4FE9-8C73-480DC8FFFF95}" type="parTrans" cxnId="{A40C04A4-53B1-43D3-98D3-292255E18D0B}">
      <dgm:prSet custT="1"/>
      <dgm:spPr/>
      <dgm:t>
        <a:bodyPr/>
        <a:lstStyle/>
        <a:p>
          <a:endParaRPr lang="fr-FR" sz="600">
            <a:latin typeface="Marianne" panose="02000000000000000000" pitchFamily="50" charset="0"/>
          </a:endParaRPr>
        </a:p>
      </dgm:t>
    </dgm:pt>
    <dgm:pt modelId="{8A3369B2-F0ED-47D8-89F5-EAB03C4BB7C2}" type="sibTrans" cxnId="{A40C04A4-53B1-43D3-98D3-292255E18D0B}">
      <dgm:prSet/>
      <dgm:spPr/>
      <dgm:t>
        <a:bodyPr/>
        <a:lstStyle/>
        <a:p>
          <a:endParaRPr lang="fr-FR" sz="2000">
            <a:latin typeface="Marianne" panose="02000000000000000000" pitchFamily="50" charset="0"/>
          </a:endParaRPr>
        </a:p>
      </dgm:t>
    </dgm:pt>
    <dgm:pt modelId="{8B7D1117-0299-4D3F-8087-FE228E6D6AA6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FEADER Agroforesterie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-Région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Grand Est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120EC251-5130-48AD-9405-D6B2AE2F6F2F}" type="parTrans" cxnId="{E7F62683-4481-4281-80EF-78699EF33846}">
      <dgm:prSet custT="1"/>
      <dgm:spPr/>
      <dgm:t>
        <a:bodyPr/>
        <a:lstStyle/>
        <a:p>
          <a:endParaRPr lang="fr-FR" sz="600">
            <a:latin typeface="Marianne" panose="02000000000000000000" pitchFamily="50" charset="0"/>
          </a:endParaRPr>
        </a:p>
      </dgm:t>
    </dgm:pt>
    <dgm:pt modelId="{C8F395C2-F2E5-49B7-B8B4-23875FBB2E81}" type="sibTrans" cxnId="{E7F62683-4481-4281-80EF-78699EF33846}">
      <dgm:prSet/>
      <dgm:spPr/>
      <dgm:t>
        <a:bodyPr/>
        <a:lstStyle/>
        <a:p>
          <a:endParaRPr lang="fr-FR" sz="2000">
            <a:latin typeface="Marianne" panose="02000000000000000000" pitchFamily="50" charset="0"/>
          </a:endParaRPr>
        </a:p>
      </dgm:t>
    </dgm:pt>
    <dgm:pt modelId="{39F0D017-5A1F-4946-B37E-691C867AAD9E}" type="pres">
      <dgm:prSet presAssocID="{9B19157A-D266-4064-9193-746FFE44FB4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1BB2894-06D6-42E8-B09E-711E810FCD0C}" type="pres">
      <dgm:prSet presAssocID="{864C1FC2-6A35-4723-ADE4-7214B4BD2485}" presName="root1" presStyleCnt="0"/>
      <dgm:spPr/>
    </dgm:pt>
    <dgm:pt modelId="{E6500727-830C-45DE-8BEC-1C878C0195D5}" type="pres">
      <dgm:prSet presAssocID="{864C1FC2-6A35-4723-ADE4-7214B4BD2485}" presName="LevelOneTextNode" presStyleLbl="node0" presStyleIdx="0" presStyleCnt="1" custScaleX="147310" custScaleY="136827" custLinFactNeighborY="-1176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F379ABD-C2C1-4D1D-B005-17A88A82CF55}" type="pres">
      <dgm:prSet presAssocID="{864C1FC2-6A35-4723-ADE4-7214B4BD2485}" presName="level2hierChild" presStyleCnt="0"/>
      <dgm:spPr/>
    </dgm:pt>
    <dgm:pt modelId="{2E291FEC-59CB-4663-B6D7-F77F2AE912D8}" type="pres">
      <dgm:prSet presAssocID="{33D3394E-609D-44C4-A794-3A793DAD30C2}" presName="conn2-1" presStyleLbl="parChTrans1D2" presStyleIdx="0" presStyleCnt="4"/>
      <dgm:spPr/>
      <dgm:t>
        <a:bodyPr/>
        <a:lstStyle/>
        <a:p>
          <a:endParaRPr lang="fr-FR"/>
        </a:p>
      </dgm:t>
    </dgm:pt>
    <dgm:pt modelId="{B4F0B0D8-F933-49AC-8A05-13F515313314}" type="pres">
      <dgm:prSet presAssocID="{33D3394E-609D-44C4-A794-3A793DAD30C2}" presName="connTx" presStyleLbl="parChTrans1D2" presStyleIdx="0" presStyleCnt="4"/>
      <dgm:spPr/>
      <dgm:t>
        <a:bodyPr/>
        <a:lstStyle/>
        <a:p>
          <a:endParaRPr lang="fr-FR"/>
        </a:p>
      </dgm:t>
    </dgm:pt>
    <dgm:pt modelId="{527F09BF-7BCE-4A5C-8F42-8F1BD354DC6E}" type="pres">
      <dgm:prSet presAssocID="{7D5A015A-E46B-4693-A036-432A7B646130}" presName="root2" presStyleCnt="0"/>
      <dgm:spPr/>
    </dgm:pt>
    <dgm:pt modelId="{BAFA2C27-FE01-4564-832A-70A20B55EABB}" type="pres">
      <dgm:prSet presAssocID="{7D5A015A-E46B-4693-A036-432A7B646130}" presName="LevelTwoTextNode" presStyleLbl="node2" presStyleIdx="0" presStyleCnt="4" custScaleX="127499" custLinFactNeighborX="-1839" custLinFactNeighborY="-122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F7CF52E-04B9-4E40-B694-91EA028B0929}" type="pres">
      <dgm:prSet presAssocID="{7D5A015A-E46B-4693-A036-432A7B646130}" presName="level3hierChild" presStyleCnt="0"/>
      <dgm:spPr/>
    </dgm:pt>
    <dgm:pt modelId="{93B0CB82-2CE6-4CF9-A701-42C7E698F5DF}" type="pres">
      <dgm:prSet presAssocID="{B3BC1B24-B27B-4D44-9B71-631521A35007}" presName="conn2-1" presStyleLbl="parChTrans1D3" presStyleIdx="0" presStyleCnt="4"/>
      <dgm:spPr/>
      <dgm:t>
        <a:bodyPr/>
        <a:lstStyle/>
        <a:p>
          <a:endParaRPr lang="fr-FR"/>
        </a:p>
      </dgm:t>
    </dgm:pt>
    <dgm:pt modelId="{879DED00-C419-4283-8D07-F278D5360259}" type="pres">
      <dgm:prSet presAssocID="{B3BC1B24-B27B-4D44-9B71-631521A35007}" presName="connTx" presStyleLbl="parChTrans1D3" presStyleIdx="0" presStyleCnt="4"/>
      <dgm:spPr/>
      <dgm:t>
        <a:bodyPr/>
        <a:lstStyle/>
        <a:p>
          <a:endParaRPr lang="fr-FR"/>
        </a:p>
      </dgm:t>
    </dgm:pt>
    <dgm:pt modelId="{2B7EAD28-ED2D-48E8-A549-BD836C526482}" type="pres">
      <dgm:prSet presAssocID="{1D29295C-A638-4826-8B26-970DDFE87291}" presName="root2" presStyleCnt="0"/>
      <dgm:spPr/>
    </dgm:pt>
    <dgm:pt modelId="{E53066FB-FDAD-4B74-9C66-B8071B45B1A6}" type="pres">
      <dgm:prSet presAssocID="{1D29295C-A638-4826-8B26-970DDFE87291}" presName="LevelTwoTextNode" presStyleLbl="node3" presStyleIdx="0" presStyleCnt="4" custScaleX="119997" custScaleY="109296" custLinFactNeighborX="-2819" custLinFactNeighborY="-34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357F48B-5A86-47F6-810A-E557D13081E4}" type="pres">
      <dgm:prSet presAssocID="{1D29295C-A638-4826-8B26-970DDFE87291}" presName="level3hierChild" presStyleCnt="0"/>
      <dgm:spPr/>
    </dgm:pt>
    <dgm:pt modelId="{4C4CB2E9-539E-4EC8-AD7D-1D23D95B5863}" type="pres">
      <dgm:prSet presAssocID="{911E8CE4-B633-4186-816B-7C030C28A9B6}" presName="conn2-1" presStyleLbl="parChTrans1D4" presStyleIdx="0" presStyleCnt="3"/>
      <dgm:spPr/>
      <dgm:t>
        <a:bodyPr/>
        <a:lstStyle/>
        <a:p>
          <a:endParaRPr lang="fr-FR"/>
        </a:p>
      </dgm:t>
    </dgm:pt>
    <dgm:pt modelId="{406B03A3-F22E-48BB-BC95-5FB4148870C7}" type="pres">
      <dgm:prSet presAssocID="{911E8CE4-B633-4186-816B-7C030C28A9B6}" presName="connTx" presStyleLbl="parChTrans1D4" presStyleIdx="0" presStyleCnt="3"/>
      <dgm:spPr/>
      <dgm:t>
        <a:bodyPr/>
        <a:lstStyle/>
        <a:p>
          <a:endParaRPr lang="fr-FR"/>
        </a:p>
      </dgm:t>
    </dgm:pt>
    <dgm:pt modelId="{E6F1BDF7-FA3E-40E2-B08A-E242F6E70DDA}" type="pres">
      <dgm:prSet presAssocID="{475CBF47-FD5E-451D-A679-E5251EA1E91B}" presName="root2" presStyleCnt="0"/>
      <dgm:spPr/>
    </dgm:pt>
    <dgm:pt modelId="{26D08394-E9DB-4926-8185-C2400ED90E5C}" type="pres">
      <dgm:prSet presAssocID="{475CBF47-FD5E-451D-A679-E5251EA1E91B}" presName="LevelTwoTextNode" presStyleLbl="node4" presStyleIdx="0" presStyleCnt="3" custLinFactNeighborY="-73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7E62847-CABE-4470-8EE1-4344E2466361}" type="pres">
      <dgm:prSet presAssocID="{475CBF47-FD5E-451D-A679-E5251EA1E91B}" presName="level3hierChild" presStyleCnt="0"/>
      <dgm:spPr/>
    </dgm:pt>
    <dgm:pt modelId="{580FB5B7-3AC8-4882-95E8-1F1146287D96}" type="pres">
      <dgm:prSet presAssocID="{7C4CB00F-1B7B-40BC-B182-1D515A70060A}" presName="conn2-1" presStyleLbl="parChTrans1D2" presStyleIdx="1" presStyleCnt="4"/>
      <dgm:spPr/>
      <dgm:t>
        <a:bodyPr/>
        <a:lstStyle/>
        <a:p>
          <a:endParaRPr lang="fr-FR"/>
        </a:p>
      </dgm:t>
    </dgm:pt>
    <dgm:pt modelId="{D4574067-DE48-4C56-88E5-2FE59EB77018}" type="pres">
      <dgm:prSet presAssocID="{7C4CB00F-1B7B-40BC-B182-1D515A70060A}" presName="connTx" presStyleLbl="parChTrans1D2" presStyleIdx="1" presStyleCnt="4"/>
      <dgm:spPr/>
      <dgm:t>
        <a:bodyPr/>
        <a:lstStyle/>
        <a:p>
          <a:endParaRPr lang="fr-FR"/>
        </a:p>
      </dgm:t>
    </dgm:pt>
    <dgm:pt modelId="{973D2C87-6A1B-4A8A-9081-C8DF37E14606}" type="pres">
      <dgm:prSet presAssocID="{C2F6FE87-5A6D-4F51-988A-6576EA81B3DD}" presName="root2" presStyleCnt="0"/>
      <dgm:spPr/>
    </dgm:pt>
    <dgm:pt modelId="{B2298CAE-9B5E-4147-AAA8-2901B9EBE44B}" type="pres">
      <dgm:prSet presAssocID="{C2F6FE87-5A6D-4F51-988A-6576EA81B3DD}" presName="LevelTwoTextNode" presStyleLbl="node2" presStyleIdx="1" presStyleCnt="4" custScaleX="12427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DFDC063-5A9E-4E52-95DE-237B2138DDD2}" type="pres">
      <dgm:prSet presAssocID="{C2F6FE87-5A6D-4F51-988A-6576EA81B3DD}" presName="level3hierChild" presStyleCnt="0"/>
      <dgm:spPr/>
    </dgm:pt>
    <dgm:pt modelId="{18B260C0-6993-46A4-9920-762660CE7DB0}" type="pres">
      <dgm:prSet presAssocID="{DF052911-EEF1-48A1-8780-0DC67A171A0F}" presName="conn2-1" presStyleLbl="parChTrans1D3" presStyleIdx="1" presStyleCnt="4"/>
      <dgm:spPr/>
      <dgm:t>
        <a:bodyPr/>
        <a:lstStyle/>
        <a:p>
          <a:endParaRPr lang="fr-FR"/>
        </a:p>
      </dgm:t>
    </dgm:pt>
    <dgm:pt modelId="{A442CC5D-690C-4297-A8BC-4ED427BFCF29}" type="pres">
      <dgm:prSet presAssocID="{DF052911-EEF1-48A1-8780-0DC67A171A0F}" presName="connTx" presStyleLbl="parChTrans1D3" presStyleIdx="1" presStyleCnt="4"/>
      <dgm:spPr/>
      <dgm:t>
        <a:bodyPr/>
        <a:lstStyle/>
        <a:p>
          <a:endParaRPr lang="fr-FR"/>
        </a:p>
      </dgm:t>
    </dgm:pt>
    <dgm:pt modelId="{2432CFF5-0FA5-4BE1-AC04-BB048AEAD2BF}" type="pres">
      <dgm:prSet presAssocID="{0B5360D3-57CA-4CBD-B14F-35CFA0C825F4}" presName="root2" presStyleCnt="0"/>
      <dgm:spPr/>
    </dgm:pt>
    <dgm:pt modelId="{1F0ACAED-AD36-467A-A875-6F384E57E8E6}" type="pres">
      <dgm:prSet presAssocID="{0B5360D3-57CA-4CBD-B14F-35CFA0C825F4}" presName="LevelTwoTextNode" presStyleLbl="node3" presStyleIdx="1" presStyleCnt="4" custScaleX="122120" custScaleY="10312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DF8F8D0-AC87-4AF3-8DED-AE5A63B4E0CE}" type="pres">
      <dgm:prSet presAssocID="{0B5360D3-57CA-4CBD-B14F-35CFA0C825F4}" presName="level3hierChild" presStyleCnt="0"/>
      <dgm:spPr/>
    </dgm:pt>
    <dgm:pt modelId="{CA214664-1B2C-45F8-AC2D-65F063032B0E}" type="pres">
      <dgm:prSet presAssocID="{2EBC122E-0844-4794-AD67-C4BB4E8030F8}" presName="conn2-1" presStyleLbl="parChTrans1D4" presStyleIdx="1" presStyleCnt="3"/>
      <dgm:spPr/>
      <dgm:t>
        <a:bodyPr/>
        <a:lstStyle/>
        <a:p>
          <a:endParaRPr lang="fr-FR"/>
        </a:p>
      </dgm:t>
    </dgm:pt>
    <dgm:pt modelId="{4CDE6E7A-9429-44BE-8636-9E1D558E983D}" type="pres">
      <dgm:prSet presAssocID="{2EBC122E-0844-4794-AD67-C4BB4E8030F8}" presName="connTx" presStyleLbl="parChTrans1D4" presStyleIdx="1" presStyleCnt="3"/>
      <dgm:spPr/>
      <dgm:t>
        <a:bodyPr/>
        <a:lstStyle/>
        <a:p>
          <a:endParaRPr lang="fr-FR"/>
        </a:p>
      </dgm:t>
    </dgm:pt>
    <dgm:pt modelId="{CB7B616A-D54A-475C-A1A7-F264154AAAC1}" type="pres">
      <dgm:prSet presAssocID="{3494D6D7-D4C6-4B87-86B1-F0466D08C58A}" presName="root2" presStyleCnt="0"/>
      <dgm:spPr/>
    </dgm:pt>
    <dgm:pt modelId="{3FF11DEB-E28E-4F95-AB14-07452FE774DA}" type="pres">
      <dgm:prSet presAssocID="{3494D6D7-D4C6-4B87-86B1-F0466D08C58A}" presName="LevelTwoTextNode" presStyleLbl="node4" presStyleIdx="1" presStyleCnt="3" custLinFactNeighborX="98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F0A1436-BC90-4F73-9B0F-65EC8334B853}" type="pres">
      <dgm:prSet presAssocID="{3494D6D7-D4C6-4B87-86B1-F0466D08C58A}" presName="level3hierChild" presStyleCnt="0"/>
      <dgm:spPr/>
    </dgm:pt>
    <dgm:pt modelId="{78B07A94-0811-4A2F-8E75-C34B47AE437D}" type="pres">
      <dgm:prSet presAssocID="{03E4CFC6-9095-4FE9-8C73-480DC8FFFF95}" presName="conn2-1" presStyleLbl="parChTrans1D2" presStyleIdx="2" presStyleCnt="4"/>
      <dgm:spPr/>
      <dgm:t>
        <a:bodyPr/>
        <a:lstStyle/>
        <a:p>
          <a:endParaRPr lang="fr-FR"/>
        </a:p>
      </dgm:t>
    </dgm:pt>
    <dgm:pt modelId="{5334E598-5086-4F11-829A-CDE5E7D105E5}" type="pres">
      <dgm:prSet presAssocID="{03E4CFC6-9095-4FE9-8C73-480DC8FFFF95}" presName="connTx" presStyleLbl="parChTrans1D2" presStyleIdx="2" presStyleCnt="4"/>
      <dgm:spPr/>
      <dgm:t>
        <a:bodyPr/>
        <a:lstStyle/>
        <a:p>
          <a:endParaRPr lang="fr-FR"/>
        </a:p>
      </dgm:t>
    </dgm:pt>
    <dgm:pt modelId="{61D614FF-C698-4FDE-889D-DB4E7A73D9A4}" type="pres">
      <dgm:prSet presAssocID="{39FD4DE0-D1AA-49AB-809C-B24DBCCC7B3B}" presName="root2" presStyleCnt="0"/>
      <dgm:spPr/>
    </dgm:pt>
    <dgm:pt modelId="{362C44BA-0231-4F70-9378-C3459AD6982C}" type="pres">
      <dgm:prSet presAssocID="{39FD4DE0-D1AA-49AB-809C-B24DBCCC7B3B}" presName="LevelTwoTextNode" presStyleLbl="node2" presStyleIdx="2" presStyleCnt="4" custScaleX="12420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B462D95-242B-4C13-8965-5E6198D85055}" type="pres">
      <dgm:prSet presAssocID="{39FD4DE0-D1AA-49AB-809C-B24DBCCC7B3B}" presName="level3hierChild" presStyleCnt="0"/>
      <dgm:spPr/>
    </dgm:pt>
    <dgm:pt modelId="{1C7CDEE6-51AA-45E0-87B2-6115D8DEA9C4}" type="pres">
      <dgm:prSet presAssocID="{D5404303-C573-4D12-96BF-7B67B25C7A1A}" presName="conn2-1" presStyleLbl="parChTrans1D3" presStyleIdx="2" presStyleCnt="4"/>
      <dgm:spPr/>
      <dgm:t>
        <a:bodyPr/>
        <a:lstStyle/>
        <a:p>
          <a:endParaRPr lang="fr-FR"/>
        </a:p>
      </dgm:t>
    </dgm:pt>
    <dgm:pt modelId="{4B339783-C3E6-4557-8EE0-B16BD2199532}" type="pres">
      <dgm:prSet presAssocID="{D5404303-C573-4D12-96BF-7B67B25C7A1A}" presName="connTx" presStyleLbl="parChTrans1D3" presStyleIdx="2" presStyleCnt="4"/>
      <dgm:spPr/>
      <dgm:t>
        <a:bodyPr/>
        <a:lstStyle/>
        <a:p>
          <a:endParaRPr lang="fr-FR"/>
        </a:p>
      </dgm:t>
    </dgm:pt>
    <dgm:pt modelId="{D2136AAA-B463-4E7F-B4B2-184E3F62BF29}" type="pres">
      <dgm:prSet presAssocID="{71BDB19C-5E48-4CB4-A2AA-D775439EE63E}" presName="root2" presStyleCnt="0"/>
      <dgm:spPr/>
    </dgm:pt>
    <dgm:pt modelId="{A53D17A8-D7DC-411A-BE95-281CAE3FAEA1}" type="pres">
      <dgm:prSet presAssocID="{71BDB19C-5E48-4CB4-A2AA-D775439EE63E}" presName="LevelTwoTextNode" presStyleLbl="node3" presStyleIdx="2" presStyleCnt="4" custScaleX="123224" custScaleY="1046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76550CA-3AF3-4BAF-A3E0-D86C5529ABA6}" type="pres">
      <dgm:prSet presAssocID="{71BDB19C-5E48-4CB4-A2AA-D775439EE63E}" presName="level3hierChild" presStyleCnt="0"/>
      <dgm:spPr/>
    </dgm:pt>
    <dgm:pt modelId="{465E0949-DA26-4901-A390-DC879CD7CF57}" type="pres">
      <dgm:prSet presAssocID="{120EC251-5130-48AD-9405-D6B2AE2F6F2F}" presName="conn2-1" presStyleLbl="parChTrans1D4" presStyleIdx="2" presStyleCnt="3"/>
      <dgm:spPr/>
      <dgm:t>
        <a:bodyPr/>
        <a:lstStyle/>
        <a:p>
          <a:endParaRPr lang="fr-FR"/>
        </a:p>
      </dgm:t>
    </dgm:pt>
    <dgm:pt modelId="{15EDAF9A-E1DB-47EE-9098-9DBEE134E477}" type="pres">
      <dgm:prSet presAssocID="{120EC251-5130-48AD-9405-D6B2AE2F6F2F}" presName="connTx" presStyleLbl="parChTrans1D4" presStyleIdx="2" presStyleCnt="3"/>
      <dgm:spPr/>
      <dgm:t>
        <a:bodyPr/>
        <a:lstStyle/>
        <a:p>
          <a:endParaRPr lang="fr-FR"/>
        </a:p>
      </dgm:t>
    </dgm:pt>
    <dgm:pt modelId="{8130114E-C7C6-4B3A-BF55-1FB0E02C23B1}" type="pres">
      <dgm:prSet presAssocID="{8B7D1117-0299-4D3F-8087-FE228E6D6AA6}" presName="root2" presStyleCnt="0"/>
      <dgm:spPr/>
    </dgm:pt>
    <dgm:pt modelId="{355AE5C0-0627-4DD3-B7E5-24240989ADB3}" type="pres">
      <dgm:prSet presAssocID="{8B7D1117-0299-4D3F-8087-FE228E6D6AA6}" presName="LevelTwoTextNode" presStyleLbl="node4" presStyleIdx="2" presStyleCnt="3" custLinFactNeighborX="-3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736E2EC-4567-4BDB-9787-C55DAC1D38E0}" type="pres">
      <dgm:prSet presAssocID="{8B7D1117-0299-4D3F-8087-FE228E6D6AA6}" presName="level3hierChild" presStyleCnt="0"/>
      <dgm:spPr/>
    </dgm:pt>
    <dgm:pt modelId="{6AE50B01-EFD7-40D1-9A6E-2DF9B2B76C09}" type="pres">
      <dgm:prSet presAssocID="{20FAB9BF-B364-4B8A-9B59-CDE9AE913B6A}" presName="conn2-1" presStyleLbl="parChTrans1D2" presStyleIdx="3" presStyleCnt="4"/>
      <dgm:spPr/>
      <dgm:t>
        <a:bodyPr/>
        <a:lstStyle/>
        <a:p>
          <a:endParaRPr lang="fr-FR"/>
        </a:p>
      </dgm:t>
    </dgm:pt>
    <dgm:pt modelId="{2453F709-4D99-48B7-8897-9CDD8F603B86}" type="pres">
      <dgm:prSet presAssocID="{20FAB9BF-B364-4B8A-9B59-CDE9AE913B6A}" presName="connTx" presStyleLbl="parChTrans1D2" presStyleIdx="3" presStyleCnt="4"/>
      <dgm:spPr/>
      <dgm:t>
        <a:bodyPr/>
        <a:lstStyle/>
        <a:p>
          <a:endParaRPr lang="fr-FR"/>
        </a:p>
      </dgm:t>
    </dgm:pt>
    <dgm:pt modelId="{42C97F31-DAD4-4213-A76D-C9BFEEC8697A}" type="pres">
      <dgm:prSet presAssocID="{C10C16A9-57B3-4E35-AB93-4454239A1EA4}" presName="root2" presStyleCnt="0"/>
      <dgm:spPr/>
    </dgm:pt>
    <dgm:pt modelId="{210625D5-B61D-4278-A469-270D34E1C004}" type="pres">
      <dgm:prSet presAssocID="{C10C16A9-57B3-4E35-AB93-4454239A1EA4}" presName="LevelTwoTextNode" presStyleLbl="node2" presStyleIdx="3" presStyleCnt="4" custScaleX="124331" custScaleY="193649" custLinFactNeighborY="191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457274A-36F6-473B-B950-A0B78D0296CD}" type="pres">
      <dgm:prSet presAssocID="{C10C16A9-57B3-4E35-AB93-4454239A1EA4}" presName="level3hierChild" presStyleCnt="0"/>
      <dgm:spPr/>
    </dgm:pt>
    <dgm:pt modelId="{774CE2C1-B003-4F5F-8EE9-32169EE203D3}" type="pres">
      <dgm:prSet presAssocID="{A94549AB-E31F-484F-9625-341AFA15C027}" presName="conn2-1" presStyleLbl="parChTrans1D3" presStyleIdx="3" presStyleCnt="4"/>
      <dgm:spPr/>
      <dgm:t>
        <a:bodyPr/>
        <a:lstStyle/>
        <a:p>
          <a:endParaRPr lang="fr-FR"/>
        </a:p>
      </dgm:t>
    </dgm:pt>
    <dgm:pt modelId="{45DF3733-53A6-4558-96CA-E8D451BCAC40}" type="pres">
      <dgm:prSet presAssocID="{A94549AB-E31F-484F-9625-341AFA15C027}" presName="connTx" presStyleLbl="parChTrans1D3" presStyleIdx="3" presStyleCnt="4"/>
      <dgm:spPr/>
      <dgm:t>
        <a:bodyPr/>
        <a:lstStyle/>
        <a:p>
          <a:endParaRPr lang="fr-FR"/>
        </a:p>
      </dgm:t>
    </dgm:pt>
    <dgm:pt modelId="{9AEB89A5-3ACB-4069-ADB1-921EFA4B8F8F}" type="pres">
      <dgm:prSet presAssocID="{50DE20DB-3CE9-47F2-970A-5DA12D9A2999}" presName="root2" presStyleCnt="0"/>
      <dgm:spPr/>
    </dgm:pt>
    <dgm:pt modelId="{BC2A6968-D796-478D-9FB1-CFF86EACBC53}" type="pres">
      <dgm:prSet presAssocID="{50DE20DB-3CE9-47F2-970A-5DA12D9A2999}" presName="LevelTwoTextNode" presStyleLbl="node3" presStyleIdx="3" presStyleCnt="4" custLinFactX="63194" custLinFactNeighborX="100000" custLinFactNeighborY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45CC524-ACD1-4031-A19A-9F8F75A28244}" type="pres">
      <dgm:prSet presAssocID="{50DE20DB-3CE9-47F2-970A-5DA12D9A2999}" presName="level3hierChild" presStyleCnt="0"/>
      <dgm:spPr/>
    </dgm:pt>
  </dgm:ptLst>
  <dgm:cxnLst>
    <dgm:cxn modelId="{E6083228-D74F-4D80-BB39-325BA1AA00F6}" type="presOf" srcId="{B3BC1B24-B27B-4D44-9B71-631521A35007}" destId="{93B0CB82-2CE6-4CF9-A701-42C7E698F5DF}" srcOrd="0" destOrd="0" presId="urn:microsoft.com/office/officeart/2005/8/layout/hierarchy2"/>
    <dgm:cxn modelId="{9F5D1A57-1EC7-4FCA-9770-34CCF23EB2C2}" type="presOf" srcId="{DF052911-EEF1-48A1-8780-0DC67A171A0F}" destId="{A442CC5D-690C-4297-A8BC-4ED427BFCF29}" srcOrd="1" destOrd="0" presId="urn:microsoft.com/office/officeart/2005/8/layout/hierarchy2"/>
    <dgm:cxn modelId="{F671D3FF-2EE1-4CC3-8BE1-D28BCE444298}" type="presOf" srcId="{864C1FC2-6A35-4723-ADE4-7214B4BD2485}" destId="{E6500727-830C-45DE-8BEC-1C878C0195D5}" srcOrd="0" destOrd="0" presId="urn:microsoft.com/office/officeart/2005/8/layout/hierarchy2"/>
    <dgm:cxn modelId="{9515471A-9609-47E4-8161-89A407091A83}" type="presOf" srcId="{A94549AB-E31F-484F-9625-341AFA15C027}" destId="{45DF3733-53A6-4558-96CA-E8D451BCAC40}" srcOrd="1" destOrd="0" presId="urn:microsoft.com/office/officeart/2005/8/layout/hierarchy2"/>
    <dgm:cxn modelId="{6EDB938E-A4D4-4A09-8583-D109D912CBFA}" type="presOf" srcId="{DF052911-EEF1-48A1-8780-0DC67A171A0F}" destId="{18B260C0-6993-46A4-9920-762660CE7DB0}" srcOrd="0" destOrd="0" presId="urn:microsoft.com/office/officeart/2005/8/layout/hierarchy2"/>
    <dgm:cxn modelId="{A40C04A4-53B1-43D3-98D3-292255E18D0B}" srcId="{864C1FC2-6A35-4723-ADE4-7214B4BD2485}" destId="{39FD4DE0-D1AA-49AB-809C-B24DBCCC7B3B}" srcOrd="2" destOrd="0" parTransId="{03E4CFC6-9095-4FE9-8C73-480DC8FFFF95}" sibTransId="{8A3369B2-F0ED-47D8-89F5-EAB03C4BB7C2}"/>
    <dgm:cxn modelId="{4DD03C5E-3B86-4577-B1D4-A0825586F237}" srcId="{C10C16A9-57B3-4E35-AB93-4454239A1EA4}" destId="{50DE20DB-3CE9-47F2-970A-5DA12D9A2999}" srcOrd="0" destOrd="0" parTransId="{A94549AB-E31F-484F-9625-341AFA15C027}" sibTransId="{02E9F3AB-E094-4F33-8FBA-1B1FDE54DD44}"/>
    <dgm:cxn modelId="{3BE224A7-7E73-4FBC-A59A-2A8B5A6088E3}" type="presOf" srcId="{20FAB9BF-B364-4B8A-9B59-CDE9AE913B6A}" destId="{6AE50B01-EFD7-40D1-9A6E-2DF9B2B76C09}" srcOrd="0" destOrd="0" presId="urn:microsoft.com/office/officeart/2005/8/layout/hierarchy2"/>
    <dgm:cxn modelId="{6356F896-0A5A-4B18-A302-84EDA0E90567}" type="presOf" srcId="{7C4CB00F-1B7B-40BC-B182-1D515A70060A}" destId="{D4574067-DE48-4C56-88E5-2FE59EB77018}" srcOrd="1" destOrd="0" presId="urn:microsoft.com/office/officeart/2005/8/layout/hierarchy2"/>
    <dgm:cxn modelId="{E68F2283-7ADE-47F4-B4C6-743F5E0436B2}" type="presOf" srcId="{A94549AB-E31F-484F-9625-341AFA15C027}" destId="{774CE2C1-B003-4F5F-8EE9-32169EE203D3}" srcOrd="0" destOrd="0" presId="urn:microsoft.com/office/officeart/2005/8/layout/hierarchy2"/>
    <dgm:cxn modelId="{0B475A49-A756-46A1-AF60-D56540919EB3}" type="presOf" srcId="{7D5A015A-E46B-4693-A036-432A7B646130}" destId="{BAFA2C27-FE01-4564-832A-70A20B55EABB}" srcOrd="0" destOrd="0" presId="urn:microsoft.com/office/officeart/2005/8/layout/hierarchy2"/>
    <dgm:cxn modelId="{77072C14-7B4F-467E-8D3C-C8A38F3417B3}" type="presOf" srcId="{0B5360D3-57CA-4CBD-B14F-35CFA0C825F4}" destId="{1F0ACAED-AD36-467A-A875-6F384E57E8E6}" srcOrd="0" destOrd="0" presId="urn:microsoft.com/office/officeart/2005/8/layout/hierarchy2"/>
    <dgm:cxn modelId="{572D976F-6211-46A9-9EB1-8BF6FC3B74E7}" srcId="{864C1FC2-6A35-4723-ADE4-7214B4BD2485}" destId="{7D5A015A-E46B-4693-A036-432A7B646130}" srcOrd="0" destOrd="0" parTransId="{33D3394E-609D-44C4-A794-3A793DAD30C2}" sibTransId="{15424527-71C2-46D2-B2D7-77FC67DB71B3}"/>
    <dgm:cxn modelId="{AC690363-083D-4F6E-868C-E584228B92B0}" type="presOf" srcId="{B3BC1B24-B27B-4D44-9B71-631521A35007}" destId="{879DED00-C419-4283-8D07-F278D5360259}" srcOrd="1" destOrd="0" presId="urn:microsoft.com/office/officeart/2005/8/layout/hierarchy2"/>
    <dgm:cxn modelId="{98B70471-7B64-4208-BA8D-9C59382264A0}" type="presOf" srcId="{03E4CFC6-9095-4FE9-8C73-480DC8FFFF95}" destId="{5334E598-5086-4F11-829A-CDE5E7D105E5}" srcOrd="1" destOrd="0" presId="urn:microsoft.com/office/officeart/2005/8/layout/hierarchy2"/>
    <dgm:cxn modelId="{A906E20C-3317-48B6-98CF-0E8409B550D6}" srcId="{9B19157A-D266-4064-9193-746FFE44FB49}" destId="{864C1FC2-6A35-4723-ADE4-7214B4BD2485}" srcOrd="0" destOrd="0" parTransId="{F1E43A8A-D5C1-4EBE-8A16-764FDE4017DA}" sibTransId="{4CA4FDCE-FAC3-4F5C-A7AD-E4FD14A7C201}"/>
    <dgm:cxn modelId="{25AC203D-F81B-4B2B-B000-DCA852E372B6}" type="presOf" srcId="{71BDB19C-5E48-4CB4-A2AA-D775439EE63E}" destId="{A53D17A8-D7DC-411A-BE95-281CAE3FAEA1}" srcOrd="0" destOrd="0" presId="urn:microsoft.com/office/officeart/2005/8/layout/hierarchy2"/>
    <dgm:cxn modelId="{2CD01E5B-EF08-4EDF-AE67-FA6945D7F50E}" type="presOf" srcId="{D5404303-C573-4D12-96BF-7B67B25C7A1A}" destId="{1C7CDEE6-51AA-45E0-87B2-6115D8DEA9C4}" srcOrd="0" destOrd="0" presId="urn:microsoft.com/office/officeart/2005/8/layout/hierarchy2"/>
    <dgm:cxn modelId="{0ECF0606-799B-4467-9261-E85E7EA14295}" srcId="{C2F6FE87-5A6D-4F51-988A-6576EA81B3DD}" destId="{0B5360D3-57CA-4CBD-B14F-35CFA0C825F4}" srcOrd="0" destOrd="0" parTransId="{DF052911-EEF1-48A1-8780-0DC67A171A0F}" sibTransId="{037F8DBE-EB47-40AC-A8C3-CE18CE01092B}"/>
    <dgm:cxn modelId="{8558E474-FE71-49B7-8FBA-9B4E4AA7ACA6}" type="presOf" srcId="{03E4CFC6-9095-4FE9-8C73-480DC8FFFF95}" destId="{78B07A94-0811-4A2F-8E75-C34B47AE437D}" srcOrd="0" destOrd="0" presId="urn:microsoft.com/office/officeart/2005/8/layout/hierarchy2"/>
    <dgm:cxn modelId="{98AC1F21-CEB7-4DBA-90F7-A86B83511CD9}" srcId="{864C1FC2-6A35-4723-ADE4-7214B4BD2485}" destId="{C2F6FE87-5A6D-4F51-988A-6576EA81B3DD}" srcOrd="1" destOrd="0" parTransId="{7C4CB00F-1B7B-40BC-B182-1D515A70060A}" sibTransId="{BE3577DA-9601-4894-8F7B-7B736E7E0ACC}"/>
    <dgm:cxn modelId="{8EEE0B19-BF93-47B2-AC44-FD9FA4ECF2E4}" type="presOf" srcId="{20FAB9BF-B364-4B8A-9B59-CDE9AE913B6A}" destId="{2453F709-4D99-48B7-8897-9CDD8F603B86}" srcOrd="1" destOrd="0" presId="urn:microsoft.com/office/officeart/2005/8/layout/hierarchy2"/>
    <dgm:cxn modelId="{DCC937F8-24CB-47DF-B9C3-90E8C8DFD65B}" type="presOf" srcId="{3494D6D7-D4C6-4B87-86B1-F0466D08C58A}" destId="{3FF11DEB-E28E-4F95-AB14-07452FE774DA}" srcOrd="0" destOrd="0" presId="urn:microsoft.com/office/officeart/2005/8/layout/hierarchy2"/>
    <dgm:cxn modelId="{75A58A68-FF9D-474A-9084-0ED28A631233}" type="presOf" srcId="{9B19157A-D266-4064-9193-746FFE44FB49}" destId="{39F0D017-5A1F-4946-B37E-691C867AAD9E}" srcOrd="0" destOrd="0" presId="urn:microsoft.com/office/officeart/2005/8/layout/hierarchy2"/>
    <dgm:cxn modelId="{10166900-E308-4AD8-8CDB-2EBD595B230E}" type="presOf" srcId="{50DE20DB-3CE9-47F2-970A-5DA12D9A2999}" destId="{BC2A6968-D796-478D-9FB1-CFF86EACBC53}" srcOrd="0" destOrd="0" presId="urn:microsoft.com/office/officeart/2005/8/layout/hierarchy2"/>
    <dgm:cxn modelId="{717F048F-B925-4114-918C-A3C4551EAF1A}" type="presOf" srcId="{33D3394E-609D-44C4-A794-3A793DAD30C2}" destId="{2E291FEC-59CB-4663-B6D7-F77F2AE912D8}" srcOrd="0" destOrd="0" presId="urn:microsoft.com/office/officeart/2005/8/layout/hierarchy2"/>
    <dgm:cxn modelId="{BA471662-BCFC-4A80-B1CE-41CA54336C5E}" srcId="{39FD4DE0-D1AA-49AB-809C-B24DBCCC7B3B}" destId="{71BDB19C-5E48-4CB4-A2AA-D775439EE63E}" srcOrd="0" destOrd="0" parTransId="{D5404303-C573-4D12-96BF-7B67B25C7A1A}" sibTransId="{8D15A4F6-5842-429A-8A75-E77643A5557C}"/>
    <dgm:cxn modelId="{1D5C9B25-860E-4CF1-B250-DF3DC2CB8B58}" type="presOf" srcId="{C10C16A9-57B3-4E35-AB93-4454239A1EA4}" destId="{210625D5-B61D-4278-A469-270D34E1C004}" srcOrd="0" destOrd="0" presId="urn:microsoft.com/office/officeart/2005/8/layout/hierarchy2"/>
    <dgm:cxn modelId="{2D40E298-81B4-49AE-8D86-58394BE00FCA}" type="presOf" srcId="{C2F6FE87-5A6D-4F51-988A-6576EA81B3DD}" destId="{B2298CAE-9B5E-4147-AAA8-2901B9EBE44B}" srcOrd="0" destOrd="0" presId="urn:microsoft.com/office/officeart/2005/8/layout/hierarchy2"/>
    <dgm:cxn modelId="{803D2D4C-1158-4EA1-AE94-7D61EDE84FE4}" type="presOf" srcId="{475CBF47-FD5E-451D-A679-E5251EA1E91B}" destId="{26D08394-E9DB-4926-8185-C2400ED90E5C}" srcOrd="0" destOrd="0" presId="urn:microsoft.com/office/officeart/2005/8/layout/hierarchy2"/>
    <dgm:cxn modelId="{E7E13098-1690-4BFE-8BCD-D27A671331AB}" type="presOf" srcId="{911E8CE4-B633-4186-816B-7C030C28A9B6}" destId="{406B03A3-F22E-48BB-BC95-5FB4148870C7}" srcOrd="1" destOrd="0" presId="urn:microsoft.com/office/officeart/2005/8/layout/hierarchy2"/>
    <dgm:cxn modelId="{8860BC4B-ADFF-46C0-B378-E057D8BC46FE}" type="presOf" srcId="{120EC251-5130-48AD-9405-D6B2AE2F6F2F}" destId="{465E0949-DA26-4901-A390-DC879CD7CF57}" srcOrd="0" destOrd="0" presId="urn:microsoft.com/office/officeart/2005/8/layout/hierarchy2"/>
    <dgm:cxn modelId="{E3A1964C-2775-43E9-9621-C4AF68DBC7A5}" type="presOf" srcId="{1D29295C-A638-4826-8B26-970DDFE87291}" destId="{E53066FB-FDAD-4B74-9C66-B8071B45B1A6}" srcOrd="0" destOrd="0" presId="urn:microsoft.com/office/officeart/2005/8/layout/hierarchy2"/>
    <dgm:cxn modelId="{351EC8E4-9AAB-467C-814C-B48010F06B0D}" type="presOf" srcId="{D5404303-C573-4D12-96BF-7B67B25C7A1A}" destId="{4B339783-C3E6-4557-8EE0-B16BD2199532}" srcOrd="1" destOrd="0" presId="urn:microsoft.com/office/officeart/2005/8/layout/hierarchy2"/>
    <dgm:cxn modelId="{368F99C5-E6F2-4813-88B6-F007F300725D}" srcId="{7D5A015A-E46B-4693-A036-432A7B646130}" destId="{1D29295C-A638-4826-8B26-970DDFE87291}" srcOrd="0" destOrd="0" parTransId="{B3BC1B24-B27B-4D44-9B71-631521A35007}" sibTransId="{5A6776E8-7C74-44B9-935F-D5DE8B82B81B}"/>
    <dgm:cxn modelId="{2855C0DA-EAC3-49AD-9FBF-5DD5CE4BE8BC}" type="presOf" srcId="{7C4CB00F-1B7B-40BC-B182-1D515A70060A}" destId="{580FB5B7-3AC8-4882-95E8-1F1146287D96}" srcOrd="0" destOrd="0" presId="urn:microsoft.com/office/officeart/2005/8/layout/hierarchy2"/>
    <dgm:cxn modelId="{59EF58F1-51CE-4C9E-8240-65654D57A59E}" type="presOf" srcId="{2EBC122E-0844-4794-AD67-C4BB4E8030F8}" destId="{4CDE6E7A-9429-44BE-8636-9E1D558E983D}" srcOrd="1" destOrd="0" presId="urn:microsoft.com/office/officeart/2005/8/layout/hierarchy2"/>
    <dgm:cxn modelId="{3E5D2EC3-E84C-4CAD-8F07-580BC9FF93EB}" type="presOf" srcId="{33D3394E-609D-44C4-A794-3A793DAD30C2}" destId="{B4F0B0D8-F933-49AC-8A05-13F515313314}" srcOrd="1" destOrd="0" presId="urn:microsoft.com/office/officeart/2005/8/layout/hierarchy2"/>
    <dgm:cxn modelId="{C08784AC-FFA5-4525-9D7F-BE82FD3759DF}" srcId="{864C1FC2-6A35-4723-ADE4-7214B4BD2485}" destId="{C10C16A9-57B3-4E35-AB93-4454239A1EA4}" srcOrd="3" destOrd="0" parTransId="{20FAB9BF-B364-4B8A-9B59-CDE9AE913B6A}" sibTransId="{06443872-D340-4E88-87BB-775319A9B834}"/>
    <dgm:cxn modelId="{236041F2-8962-45E8-AF74-340C18D0BF65}" srcId="{1D29295C-A638-4826-8B26-970DDFE87291}" destId="{475CBF47-FD5E-451D-A679-E5251EA1E91B}" srcOrd="0" destOrd="0" parTransId="{911E8CE4-B633-4186-816B-7C030C28A9B6}" sibTransId="{C11FEAC7-2196-4AB3-AABA-AF747E79E605}"/>
    <dgm:cxn modelId="{6D2F2EED-6214-4C3A-B338-FD077C5A707F}" type="presOf" srcId="{911E8CE4-B633-4186-816B-7C030C28A9B6}" destId="{4C4CB2E9-539E-4EC8-AD7D-1D23D95B5863}" srcOrd="0" destOrd="0" presId="urn:microsoft.com/office/officeart/2005/8/layout/hierarchy2"/>
    <dgm:cxn modelId="{E7F62683-4481-4281-80EF-78699EF33846}" srcId="{71BDB19C-5E48-4CB4-A2AA-D775439EE63E}" destId="{8B7D1117-0299-4D3F-8087-FE228E6D6AA6}" srcOrd="0" destOrd="0" parTransId="{120EC251-5130-48AD-9405-D6B2AE2F6F2F}" sibTransId="{C8F395C2-F2E5-49B7-B8B4-23875FBB2E81}"/>
    <dgm:cxn modelId="{C762D1D9-1D2A-47B0-ADF6-BBE9715EF090}" type="presOf" srcId="{8B7D1117-0299-4D3F-8087-FE228E6D6AA6}" destId="{355AE5C0-0627-4DD3-B7E5-24240989ADB3}" srcOrd="0" destOrd="0" presId="urn:microsoft.com/office/officeart/2005/8/layout/hierarchy2"/>
    <dgm:cxn modelId="{A6033475-F1E1-4336-ACB2-5BA1ECD76DA7}" srcId="{0B5360D3-57CA-4CBD-B14F-35CFA0C825F4}" destId="{3494D6D7-D4C6-4B87-86B1-F0466D08C58A}" srcOrd="0" destOrd="0" parTransId="{2EBC122E-0844-4794-AD67-C4BB4E8030F8}" sibTransId="{03A1D4FA-7613-4EA0-A31F-C0EDFDAA92CA}"/>
    <dgm:cxn modelId="{73A486F2-1473-4ACE-A386-E846622B415C}" type="presOf" srcId="{120EC251-5130-48AD-9405-D6B2AE2F6F2F}" destId="{15EDAF9A-E1DB-47EE-9098-9DBEE134E477}" srcOrd="1" destOrd="0" presId="urn:microsoft.com/office/officeart/2005/8/layout/hierarchy2"/>
    <dgm:cxn modelId="{BBC6AB2C-F2D5-47FC-9F20-03DE01899AA6}" type="presOf" srcId="{39FD4DE0-D1AA-49AB-809C-B24DBCCC7B3B}" destId="{362C44BA-0231-4F70-9378-C3459AD6982C}" srcOrd="0" destOrd="0" presId="urn:microsoft.com/office/officeart/2005/8/layout/hierarchy2"/>
    <dgm:cxn modelId="{BE05CF68-F69E-41CA-B365-63414B336524}" type="presOf" srcId="{2EBC122E-0844-4794-AD67-C4BB4E8030F8}" destId="{CA214664-1B2C-45F8-AC2D-65F063032B0E}" srcOrd="0" destOrd="0" presId="urn:microsoft.com/office/officeart/2005/8/layout/hierarchy2"/>
    <dgm:cxn modelId="{2970EBF4-9592-4224-88A8-70698AD8B787}" type="presParOf" srcId="{39F0D017-5A1F-4946-B37E-691C867AAD9E}" destId="{41BB2894-06D6-42E8-B09E-711E810FCD0C}" srcOrd="0" destOrd="0" presId="urn:microsoft.com/office/officeart/2005/8/layout/hierarchy2"/>
    <dgm:cxn modelId="{A1DADEC1-07E1-4DE8-8C93-BC40E2A686FA}" type="presParOf" srcId="{41BB2894-06D6-42E8-B09E-711E810FCD0C}" destId="{E6500727-830C-45DE-8BEC-1C878C0195D5}" srcOrd="0" destOrd="0" presId="urn:microsoft.com/office/officeart/2005/8/layout/hierarchy2"/>
    <dgm:cxn modelId="{DD46808A-8CDC-452B-9D5E-9230C7DCADBA}" type="presParOf" srcId="{41BB2894-06D6-42E8-B09E-711E810FCD0C}" destId="{DF379ABD-C2C1-4D1D-B005-17A88A82CF55}" srcOrd="1" destOrd="0" presId="urn:microsoft.com/office/officeart/2005/8/layout/hierarchy2"/>
    <dgm:cxn modelId="{985CF096-D670-4E13-956A-D1DE125C05BF}" type="presParOf" srcId="{DF379ABD-C2C1-4D1D-B005-17A88A82CF55}" destId="{2E291FEC-59CB-4663-B6D7-F77F2AE912D8}" srcOrd="0" destOrd="0" presId="urn:microsoft.com/office/officeart/2005/8/layout/hierarchy2"/>
    <dgm:cxn modelId="{1D646F2E-BAC2-464E-B193-50CBB7131777}" type="presParOf" srcId="{2E291FEC-59CB-4663-B6D7-F77F2AE912D8}" destId="{B4F0B0D8-F933-49AC-8A05-13F515313314}" srcOrd="0" destOrd="0" presId="urn:microsoft.com/office/officeart/2005/8/layout/hierarchy2"/>
    <dgm:cxn modelId="{C92DD882-F504-4416-B6D6-47D6518C6192}" type="presParOf" srcId="{DF379ABD-C2C1-4D1D-B005-17A88A82CF55}" destId="{527F09BF-7BCE-4A5C-8F42-8F1BD354DC6E}" srcOrd="1" destOrd="0" presId="urn:microsoft.com/office/officeart/2005/8/layout/hierarchy2"/>
    <dgm:cxn modelId="{655ED09A-EA24-4C3C-A149-F06CD13E8CE9}" type="presParOf" srcId="{527F09BF-7BCE-4A5C-8F42-8F1BD354DC6E}" destId="{BAFA2C27-FE01-4564-832A-70A20B55EABB}" srcOrd="0" destOrd="0" presId="urn:microsoft.com/office/officeart/2005/8/layout/hierarchy2"/>
    <dgm:cxn modelId="{FC91A4C5-6B0E-4FA6-A36D-C8EAF81B96B5}" type="presParOf" srcId="{527F09BF-7BCE-4A5C-8F42-8F1BD354DC6E}" destId="{1F7CF52E-04B9-4E40-B694-91EA028B0929}" srcOrd="1" destOrd="0" presId="urn:microsoft.com/office/officeart/2005/8/layout/hierarchy2"/>
    <dgm:cxn modelId="{5AB7DF69-E6DD-4158-A81E-DFFAD87BF8C3}" type="presParOf" srcId="{1F7CF52E-04B9-4E40-B694-91EA028B0929}" destId="{93B0CB82-2CE6-4CF9-A701-42C7E698F5DF}" srcOrd="0" destOrd="0" presId="urn:microsoft.com/office/officeart/2005/8/layout/hierarchy2"/>
    <dgm:cxn modelId="{3350FBA3-8BBD-4478-867F-DFA3B769FE9D}" type="presParOf" srcId="{93B0CB82-2CE6-4CF9-A701-42C7E698F5DF}" destId="{879DED00-C419-4283-8D07-F278D5360259}" srcOrd="0" destOrd="0" presId="urn:microsoft.com/office/officeart/2005/8/layout/hierarchy2"/>
    <dgm:cxn modelId="{2A061B18-0E8D-4A50-9C7C-77DFD33F8497}" type="presParOf" srcId="{1F7CF52E-04B9-4E40-B694-91EA028B0929}" destId="{2B7EAD28-ED2D-48E8-A549-BD836C526482}" srcOrd="1" destOrd="0" presId="urn:microsoft.com/office/officeart/2005/8/layout/hierarchy2"/>
    <dgm:cxn modelId="{B393E244-18CF-442B-8665-98A487DB65AD}" type="presParOf" srcId="{2B7EAD28-ED2D-48E8-A549-BD836C526482}" destId="{E53066FB-FDAD-4B74-9C66-B8071B45B1A6}" srcOrd="0" destOrd="0" presId="urn:microsoft.com/office/officeart/2005/8/layout/hierarchy2"/>
    <dgm:cxn modelId="{45467ECE-31B6-430C-BA3A-5F6DD6730062}" type="presParOf" srcId="{2B7EAD28-ED2D-48E8-A549-BD836C526482}" destId="{3357F48B-5A86-47F6-810A-E557D13081E4}" srcOrd="1" destOrd="0" presId="urn:microsoft.com/office/officeart/2005/8/layout/hierarchy2"/>
    <dgm:cxn modelId="{B401929A-F4E1-4F5F-BCDF-15430556AC73}" type="presParOf" srcId="{3357F48B-5A86-47F6-810A-E557D13081E4}" destId="{4C4CB2E9-539E-4EC8-AD7D-1D23D95B5863}" srcOrd="0" destOrd="0" presId="urn:microsoft.com/office/officeart/2005/8/layout/hierarchy2"/>
    <dgm:cxn modelId="{436EFEEA-A7FC-40DC-8C78-4A300BF61069}" type="presParOf" srcId="{4C4CB2E9-539E-4EC8-AD7D-1D23D95B5863}" destId="{406B03A3-F22E-48BB-BC95-5FB4148870C7}" srcOrd="0" destOrd="0" presId="urn:microsoft.com/office/officeart/2005/8/layout/hierarchy2"/>
    <dgm:cxn modelId="{4656744D-1647-4E5E-AE55-9A79AEC55114}" type="presParOf" srcId="{3357F48B-5A86-47F6-810A-E557D13081E4}" destId="{E6F1BDF7-FA3E-40E2-B08A-E242F6E70DDA}" srcOrd="1" destOrd="0" presId="urn:microsoft.com/office/officeart/2005/8/layout/hierarchy2"/>
    <dgm:cxn modelId="{94B8CFAA-1404-4F8D-920F-A6FD162CB719}" type="presParOf" srcId="{E6F1BDF7-FA3E-40E2-B08A-E242F6E70DDA}" destId="{26D08394-E9DB-4926-8185-C2400ED90E5C}" srcOrd="0" destOrd="0" presId="urn:microsoft.com/office/officeart/2005/8/layout/hierarchy2"/>
    <dgm:cxn modelId="{D4B36C48-F507-4BFD-93F3-6FA5AC5F8797}" type="presParOf" srcId="{E6F1BDF7-FA3E-40E2-B08A-E242F6E70DDA}" destId="{97E62847-CABE-4470-8EE1-4344E2466361}" srcOrd="1" destOrd="0" presId="urn:microsoft.com/office/officeart/2005/8/layout/hierarchy2"/>
    <dgm:cxn modelId="{13D3A109-6D59-4824-9317-1EB125528357}" type="presParOf" srcId="{DF379ABD-C2C1-4D1D-B005-17A88A82CF55}" destId="{580FB5B7-3AC8-4882-95E8-1F1146287D96}" srcOrd="2" destOrd="0" presId="urn:microsoft.com/office/officeart/2005/8/layout/hierarchy2"/>
    <dgm:cxn modelId="{ADD59F9B-29E0-48CB-96A8-58DD468F938B}" type="presParOf" srcId="{580FB5B7-3AC8-4882-95E8-1F1146287D96}" destId="{D4574067-DE48-4C56-88E5-2FE59EB77018}" srcOrd="0" destOrd="0" presId="urn:microsoft.com/office/officeart/2005/8/layout/hierarchy2"/>
    <dgm:cxn modelId="{5A7AD229-749D-4F3D-B0DD-879A6234BE9C}" type="presParOf" srcId="{DF379ABD-C2C1-4D1D-B005-17A88A82CF55}" destId="{973D2C87-6A1B-4A8A-9081-C8DF37E14606}" srcOrd="3" destOrd="0" presId="urn:microsoft.com/office/officeart/2005/8/layout/hierarchy2"/>
    <dgm:cxn modelId="{DFAAC4DF-044F-45FE-91AF-80357A7B089B}" type="presParOf" srcId="{973D2C87-6A1B-4A8A-9081-C8DF37E14606}" destId="{B2298CAE-9B5E-4147-AAA8-2901B9EBE44B}" srcOrd="0" destOrd="0" presId="urn:microsoft.com/office/officeart/2005/8/layout/hierarchy2"/>
    <dgm:cxn modelId="{0C5C1B34-FD40-4593-A609-9E756D8BB430}" type="presParOf" srcId="{973D2C87-6A1B-4A8A-9081-C8DF37E14606}" destId="{0DFDC063-5A9E-4E52-95DE-237B2138DDD2}" srcOrd="1" destOrd="0" presId="urn:microsoft.com/office/officeart/2005/8/layout/hierarchy2"/>
    <dgm:cxn modelId="{B95FC3DC-B176-4A64-B336-4980669663EB}" type="presParOf" srcId="{0DFDC063-5A9E-4E52-95DE-237B2138DDD2}" destId="{18B260C0-6993-46A4-9920-762660CE7DB0}" srcOrd="0" destOrd="0" presId="urn:microsoft.com/office/officeart/2005/8/layout/hierarchy2"/>
    <dgm:cxn modelId="{B692178A-BAC6-430A-898D-032D99AF7B64}" type="presParOf" srcId="{18B260C0-6993-46A4-9920-762660CE7DB0}" destId="{A442CC5D-690C-4297-A8BC-4ED427BFCF29}" srcOrd="0" destOrd="0" presId="urn:microsoft.com/office/officeart/2005/8/layout/hierarchy2"/>
    <dgm:cxn modelId="{3F928189-A5C6-4B8D-8DA9-F379E0A7FAFC}" type="presParOf" srcId="{0DFDC063-5A9E-4E52-95DE-237B2138DDD2}" destId="{2432CFF5-0FA5-4BE1-AC04-BB048AEAD2BF}" srcOrd="1" destOrd="0" presId="urn:microsoft.com/office/officeart/2005/8/layout/hierarchy2"/>
    <dgm:cxn modelId="{C3AF9D34-0199-42C4-91CA-E6A10C5939CB}" type="presParOf" srcId="{2432CFF5-0FA5-4BE1-AC04-BB048AEAD2BF}" destId="{1F0ACAED-AD36-467A-A875-6F384E57E8E6}" srcOrd="0" destOrd="0" presId="urn:microsoft.com/office/officeart/2005/8/layout/hierarchy2"/>
    <dgm:cxn modelId="{29F4293B-3166-48C1-83A2-5025F3DDFF6D}" type="presParOf" srcId="{2432CFF5-0FA5-4BE1-AC04-BB048AEAD2BF}" destId="{ADF8F8D0-AC87-4AF3-8DED-AE5A63B4E0CE}" srcOrd="1" destOrd="0" presId="urn:microsoft.com/office/officeart/2005/8/layout/hierarchy2"/>
    <dgm:cxn modelId="{9649EBE6-8A64-432E-92B1-8E72FA32ACDF}" type="presParOf" srcId="{ADF8F8D0-AC87-4AF3-8DED-AE5A63B4E0CE}" destId="{CA214664-1B2C-45F8-AC2D-65F063032B0E}" srcOrd="0" destOrd="0" presId="urn:microsoft.com/office/officeart/2005/8/layout/hierarchy2"/>
    <dgm:cxn modelId="{744D0562-7FD6-4C05-A752-740E63260DD5}" type="presParOf" srcId="{CA214664-1B2C-45F8-AC2D-65F063032B0E}" destId="{4CDE6E7A-9429-44BE-8636-9E1D558E983D}" srcOrd="0" destOrd="0" presId="urn:microsoft.com/office/officeart/2005/8/layout/hierarchy2"/>
    <dgm:cxn modelId="{2C7F6D09-AC63-4392-80FC-015C5D091702}" type="presParOf" srcId="{ADF8F8D0-AC87-4AF3-8DED-AE5A63B4E0CE}" destId="{CB7B616A-D54A-475C-A1A7-F264154AAAC1}" srcOrd="1" destOrd="0" presId="urn:microsoft.com/office/officeart/2005/8/layout/hierarchy2"/>
    <dgm:cxn modelId="{E044E5E2-5F0C-4D15-93AE-FB144154B2F2}" type="presParOf" srcId="{CB7B616A-D54A-475C-A1A7-F264154AAAC1}" destId="{3FF11DEB-E28E-4F95-AB14-07452FE774DA}" srcOrd="0" destOrd="0" presId="urn:microsoft.com/office/officeart/2005/8/layout/hierarchy2"/>
    <dgm:cxn modelId="{D7506D3D-BE40-46F4-B295-8C85E93F4E8C}" type="presParOf" srcId="{CB7B616A-D54A-475C-A1A7-F264154AAAC1}" destId="{AF0A1436-BC90-4F73-9B0F-65EC8334B853}" srcOrd="1" destOrd="0" presId="urn:microsoft.com/office/officeart/2005/8/layout/hierarchy2"/>
    <dgm:cxn modelId="{DDEA8D33-76FE-40CA-B969-55E6F2A6226F}" type="presParOf" srcId="{DF379ABD-C2C1-4D1D-B005-17A88A82CF55}" destId="{78B07A94-0811-4A2F-8E75-C34B47AE437D}" srcOrd="4" destOrd="0" presId="urn:microsoft.com/office/officeart/2005/8/layout/hierarchy2"/>
    <dgm:cxn modelId="{114BEB4E-1CC8-4C58-99D5-A32D4A142625}" type="presParOf" srcId="{78B07A94-0811-4A2F-8E75-C34B47AE437D}" destId="{5334E598-5086-4F11-829A-CDE5E7D105E5}" srcOrd="0" destOrd="0" presId="urn:microsoft.com/office/officeart/2005/8/layout/hierarchy2"/>
    <dgm:cxn modelId="{2B56D970-D237-4BD1-871B-FC940E73A8B4}" type="presParOf" srcId="{DF379ABD-C2C1-4D1D-B005-17A88A82CF55}" destId="{61D614FF-C698-4FDE-889D-DB4E7A73D9A4}" srcOrd="5" destOrd="0" presId="urn:microsoft.com/office/officeart/2005/8/layout/hierarchy2"/>
    <dgm:cxn modelId="{A35C1ED2-3E9C-41ED-9539-FA5FDFCAD48D}" type="presParOf" srcId="{61D614FF-C698-4FDE-889D-DB4E7A73D9A4}" destId="{362C44BA-0231-4F70-9378-C3459AD6982C}" srcOrd="0" destOrd="0" presId="urn:microsoft.com/office/officeart/2005/8/layout/hierarchy2"/>
    <dgm:cxn modelId="{CFA8E7FA-8192-4630-BB07-EC4D8D934BB3}" type="presParOf" srcId="{61D614FF-C698-4FDE-889D-DB4E7A73D9A4}" destId="{3B462D95-242B-4C13-8965-5E6198D85055}" srcOrd="1" destOrd="0" presId="urn:microsoft.com/office/officeart/2005/8/layout/hierarchy2"/>
    <dgm:cxn modelId="{B400BDD1-9280-4798-B230-FE96CAE62F00}" type="presParOf" srcId="{3B462D95-242B-4C13-8965-5E6198D85055}" destId="{1C7CDEE6-51AA-45E0-87B2-6115D8DEA9C4}" srcOrd="0" destOrd="0" presId="urn:microsoft.com/office/officeart/2005/8/layout/hierarchy2"/>
    <dgm:cxn modelId="{0890F700-A19B-4F43-A687-9F5AC180A370}" type="presParOf" srcId="{1C7CDEE6-51AA-45E0-87B2-6115D8DEA9C4}" destId="{4B339783-C3E6-4557-8EE0-B16BD2199532}" srcOrd="0" destOrd="0" presId="urn:microsoft.com/office/officeart/2005/8/layout/hierarchy2"/>
    <dgm:cxn modelId="{7A45452C-420C-4212-AE1A-DE78D17E5F5E}" type="presParOf" srcId="{3B462D95-242B-4C13-8965-5E6198D85055}" destId="{D2136AAA-B463-4E7F-B4B2-184E3F62BF29}" srcOrd="1" destOrd="0" presId="urn:microsoft.com/office/officeart/2005/8/layout/hierarchy2"/>
    <dgm:cxn modelId="{DF8D3F79-58C2-4E7C-8E43-3547768CE61D}" type="presParOf" srcId="{D2136AAA-B463-4E7F-B4B2-184E3F62BF29}" destId="{A53D17A8-D7DC-411A-BE95-281CAE3FAEA1}" srcOrd="0" destOrd="0" presId="urn:microsoft.com/office/officeart/2005/8/layout/hierarchy2"/>
    <dgm:cxn modelId="{BA1FB35B-6E61-4765-A8CD-9F18DB82816A}" type="presParOf" srcId="{D2136AAA-B463-4E7F-B4B2-184E3F62BF29}" destId="{576550CA-3AF3-4BAF-A3E0-D86C5529ABA6}" srcOrd="1" destOrd="0" presId="urn:microsoft.com/office/officeart/2005/8/layout/hierarchy2"/>
    <dgm:cxn modelId="{3DABA223-F955-4E88-837D-3A380E97606D}" type="presParOf" srcId="{576550CA-3AF3-4BAF-A3E0-D86C5529ABA6}" destId="{465E0949-DA26-4901-A390-DC879CD7CF57}" srcOrd="0" destOrd="0" presId="urn:microsoft.com/office/officeart/2005/8/layout/hierarchy2"/>
    <dgm:cxn modelId="{D2A9C343-2779-46DA-8D08-C8EBB94E877E}" type="presParOf" srcId="{465E0949-DA26-4901-A390-DC879CD7CF57}" destId="{15EDAF9A-E1DB-47EE-9098-9DBEE134E477}" srcOrd="0" destOrd="0" presId="urn:microsoft.com/office/officeart/2005/8/layout/hierarchy2"/>
    <dgm:cxn modelId="{8DCC412F-F861-4DA7-9A7E-CD606DF2AF99}" type="presParOf" srcId="{576550CA-3AF3-4BAF-A3E0-D86C5529ABA6}" destId="{8130114E-C7C6-4B3A-BF55-1FB0E02C23B1}" srcOrd="1" destOrd="0" presId="urn:microsoft.com/office/officeart/2005/8/layout/hierarchy2"/>
    <dgm:cxn modelId="{482FE695-512D-43B5-BDA2-904E39C73A7C}" type="presParOf" srcId="{8130114E-C7C6-4B3A-BF55-1FB0E02C23B1}" destId="{355AE5C0-0627-4DD3-B7E5-24240989ADB3}" srcOrd="0" destOrd="0" presId="urn:microsoft.com/office/officeart/2005/8/layout/hierarchy2"/>
    <dgm:cxn modelId="{ECD9EE13-4B3E-4213-ACEF-BC5E75683D9C}" type="presParOf" srcId="{8130114E-C7C6-4B3A-BF55-1FB0E02C23B1}" destId="{4736E2EC-4567-4BDB-9787-C55DAC1D38E0}" srcOrd="1" destOrd="0" presId="urn:microsoft.com/office/officeart/2005/8/layout/hierarchy2"/>
    <dgm:cxn modelId="{4E44BE49-6118-46FB-8E75-4795B0A2D015}" type="presParOf" srcId="{DF379ABD-C2C1-4D1D-B005-17A88A82CF55}" destId="{6AE50B01-EFD7-40D1-9A6E-2DF9B2B76C09}" srcOrd="6" destOrd="0" presId="urn:microsoft.com/office/officeart/2005/8/layout/hierarchy2"/>
    <dgm:cxn modelId="{D46AFE08-ECAE-4FAD-9EE1-53441AD6217B}" type="presParOf" srcId="{6AE50B01-EFD7-40D1-9A6E-2DF9B2B76C09}" destId="{2453F709-4D99-48B7-8897-9CDD8F603B86}" srcOrd="0" destOrd="0" presId="urn:microsoft.com/office/officeart/2005/8/layout/hierarchy2"/>
    <dgm:cxn modelId="{1471EEB3-2600-426D-9701-0810CE24ED1A}" type="presParOf" srcId="{DF379ABD-C2C1-4D1D-B005-17A88A82CF55}" destId="{42C97F31-DAD4-4213-A76D-C9BFEEC8697A}" srcOrd="7" destOrd="0" presId="urn:microsoft.com/office/officeart/2005/8/layout/hierarchy2"/>
    <dgm:cxn modelId="{F839AD3B-5D74-4759-9AB5-ACDD8BE4FC08}" type="presParOf" srcId="{42C97F31-DAD4-4213-A76D-C9BFEEC8697A}" destId="{210625D5-B61D-4278-A469-270D34E1C004}" srcOrd="0" destOrd="0" presId="urn:microsoft.com/office/officeart/2005/8/layout/hierarchy2"/>
    <dgm:cxn modelId="{9FE70AE7-6E0A-44D7-8253-F72CAF01FE09}" type="presParOf" srcId="{42C97F31-DAD4-4213-A76D-C9BFEEC8697A}" destId="{2457274A-36F6-473B-B950-A0B78D0296CD}" srcOrd="1" destOrd="0" presId="urn:microsoft.com/office/officeart/2005/8/layout/hierarchy2"/>
    <dgm:cxn modelId="{7543F0E6-1306-4D11-B932-829C74DB735D}" type="presParOf" srcId="{2457274A-36F6-473B-B950-A0B78D0296CD}" destId="{774CE2C1-B003-4F5F-8EE9-32169EE203D3}" srcOrd="0" destOrd="0" presId="urn:microsoft.com/office/officeart/2005/8/layout/hierarchy2"/>
    <dgm:cxn modelId="{35E2F877-8985-4665-80DC-95E518150E4F}" type="presParOf" srcId="{774CE2C1-B003-4F5F-8EE9-32169EE203D3}" destId="{45DF3733-53A6-4558-96CA-E8D451BCAC40}" srcOrd="0" destOrd="0" presId="urn:microsoft.com/office/officeart/2005/8/layout/hierarchy2"/>
    <dgm:cxn modelId="{1130B2D6-6DC5-482A-BADD-86C713B93865}" type="presParOf" srcId="{2457274A-36F6-473B-B950-A0B78D0296CD}" destId="{9AEB89A5-3ACB-4069-ADB1-921EFA4B8F8F}" srcOrd="1" destOrd="0" presId="urn:microsoft.com/office/officeart/2005/8/layout/hierarchy2"/>
    <dgm:cxn modelId="{E17D42FC-B7FA-4239-875F-EC424CB3F37A}" type="presParOf" srcId="{9AEB89A5-3ACB-4069-ADB1-921EFA4B8F8F}" destId="{BC2A6968-D796-478D-9FB1-CFF86EACBC53}" srcOrd="0" destOrd="0" presId="urn:microsoft.com/office/officeart/2005/8/layout/hierarchy2"/>
    <dgm:cxn modelId="{9B1B4B97-C1AD-428D-A4DD-C18125611961}" type="presParOf" srcId="{9AEB89A5-3ACB-4069-ADB1-921EFA4B8F8F}" destId="{845CC524-ACD1-4031-A19A-9F8F75A2824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E9759B-4EB6-4B5C-B3DC-EACF559F3E8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DCB7D37-56F4-4207-B97F-0DB8F4F1EEAB}">
      <dgm:prSet phldrT="[Texte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Je suis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une structure animatrice * qui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porte des projets pour des exploitants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agricoles</a:t>
          </a:r>
          <a:endParaRPr lang="fr-FR" sz="1400" dirty="0" smtClean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C4C66A05-FAC5-4748-B813-CC174C356463}" type="parTrans" cxnId="{B1CB2B72-629E-4729-BFF4-2344FCF3AB30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0320FADF-527D-45E9-868D-BB6493B13AE8}" type="sibTrans" cxnId="{B1CB2B72-629E-4729-BFF4-2344FCF3AB30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37E4A1FA-E4CF-44AD-83CF-428602E0A6D5}">
      <dgm:prSet phldrT="[Texte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J’ai un projet de 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haies, d’arbres 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intraparcellaires, 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de bouchons marnais</a:t>
          </a:r>
          <a:endParaRPr lang="fr-FR" sz="1400" b="1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659AFC1A-1403-4445-AB8A-E0FF73B4C120}" type="parTrans" cxnId="{5797FFE1-E32D-436E-AAFB-70E1CBAA6685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45ED23DC-069A-42EC-B81D-F498B76007D5}" type="sibTrans" cxnId="{5797FFE1-E32D-436E-AAFB-70E1CBAA6685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5534F7EF-3F52-4EDC-8029-D5ECBAE324E4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Pacte en faveur de la haie - DRAAF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BB2BCDA1-B51B-4877-A439-72B51758F293}" type="parTrans" cxnId="{55A52592-440A-483D-BE0C-7820194FC0F4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0FC18E0E-06B9-4E4E-AB77-6DD24EBD2567}" type="sibTrans" cxnId="{55A52592-440A-483D-BE0C-7820194FC0F4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7449CDDA-687A-47FD-B7BD-8C220B646320}">
      <dgm:prSet phldrT="[Texte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J’ai un projet de 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régénération 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naturelle assistée</a:t>
          </a:r>
          <a:endParaRPr lang="fr-FR" sz="1400" b="1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7E76CD1D-03C0-4CBF-87CC-959CC79BD675}" type="parTrans" cxnId="{50ADF4F2-3547-4E67-B0A2-F2C9407CA877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D32E61D0-9FE2-44D0-A6AB-518EBBBB2308}" type="sibTrans" cxnId="{50ADF4F2-3547-4E67-B0A2-F2C9407CA877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52508BD2-D980-45A7-8FF2-F77C0FF6C9F1}">
      <dgm:prSet phldrT="[Texte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Mon projet fait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minimum 150 ml 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ET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 le montant du projet est de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minimum 1 500 €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AADAB925-B083-4489-86BD-D397361184C6}" type="parTrans" cxnId="{11D261B4-3B56-44B1-8B39-FB8AAF00EC23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D65E7CF8-CA22-4FE5-A714-2BDE319FB7C6}" type="sibTrans" cxnId="{11D261B4-3B56-44B1-8B39-FB8AAF00EC23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5B2D78F3-AF4A-4002-8A8D-7B18732CFD19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Mon projet fait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minimum 150 ml </a:t>
          </a:r>
          <a:r>
            <a:rPr lang="fr-FR" sz="1400" b="1" dirty="0" smtClean="0">
              <a:solidFill>
                <a:schemeClr val="tx1"/>
              </a:solidFill>
              <a:latin typeface="Marianne" panose="02000000000000000000" pitchFamily="50" charset="0"/>
            </a:rPr>
            <a:t>ET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 le montant du projet est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de minimum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1 </a:t>
          </a:r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500 €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B0BCF3DF-9DFC-404D-BF5C-A15A54649DBE}" type="parTrans" cxnId="{7D36E0C5-C859-4F52-9DA6-3168D5F521D0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10A2B9EF-0F36-43FA-9294-71F48D84BA11}" type="sibTrans" cxnId="{7D36E0C5-C859-4F52-9DA6-3168D5F521D0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275331BE-C1B6-428F-A0AF-DFCCDF2D5E39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1400" dirty="0" smtClean="0">
              <a:solidFill>
                <a:schemeClr val="tx1"/>
              </a:solidFill>
              <a:latin typeface="Marianne" panose="02000000000000000000" pitchFamily="50" charset="0"/>
            </a:rPr>
            <a:t>Pacte en faveur de la haie - DRAAF</a:t>
          </a:r>
          <a:endParaRPr lang="fr-FR" sz="1400" dirty="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18A467CF-A301-4B96-85BF-4B3D73C959AE}" type="parTrans" cxnId="{0AEDF971-54CA-41EC-BE51-378088B8CC6A}">
      <dgm:prSet custT="1"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AB038C1C-30FB-4580-978F-278589F59028}" type="sibTrans" cxnId="{0AEDF971-54CA-41EC-BE51-378088B8CC6A}">
      <dgm:prSet/>
      <dgm:spPr/>
      <dgm:t>
        <a:bodyPr/>
        <a:lstStyle/>
        <a:p>
          <a:endParaRPr lang="fr-FR" sz="1400">
            <a:solidFill>
              <a:schemeClr val="tx1"/>
            </a:solidFill>
            <a:latin typeface="Marianne" panose="02000000000000000000" pitchFamily="50" charset="0"/>
          </a:endParaRPr>
        </a:p>
      </dgm:t>
    </dgm:pt>
    <dgm:pt modelId="{A2858EF6-D229-44D3-B46D-82B4D249C810}" type="pres">
      <dgm:prSet presAssocID="{1BE9759B-4EB6-4B5C-B3DC-EACF559F3E8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07BEFC6-BE37-4A0B-8A76-C761A23322DF}" type="pres">
      <dgm:prSet presAssocID="{6DCB7D37-56F4-4207-B97F-0DB8F4F1EEAB}" presName="root1" presStyleCnt="0"/>
      <dgm:spPr/>
    </dgm:pt>
    <dgm:pt modelId="{0CA753C5-C121-4167-A7F0-2557BE921D50}" type="pres">
      <dgm:prSet presAssocID="{6DCB7D37-56F4-4207-B97F-0DB8F4F1EEAB}" presName="LevelOneTextNode" presStyleLbl="node0" presStyleIdx="0" presStyleCnt="1" custScaleX="140394" custScaleY="139837" custLinFactNeighborX="-1387" custLinFactNeighborY="-1017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88C2BAC-8A84-4FD9-BC7D-EF8FE7D45CA3}" type="pres">
      <dgm:prSet presAssocID="{6DCB7D37-56F4-4207-B97F-0DB8F4F1EEAB}" presName="level2hierChild" presStyleCnt="0"/>
      <dgm:spPr/>
    </dgm:pt>
    <dgm:pt modelId="{2BEA2CB3-9625-4B6C-8DC1-6B54B267BE3C}" type="pres">
      <dgm:prSet presAssocID="{659AFC1A-1403-4445-AB8A-E0FF73B4C120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A92BB6C5-FF83-4162-AE00-3C466A899616}" type="pres">
      <dgm:prSet presAssocID="{659AFC1A-1403-4445-AB8A-E0FF73B4C120}" presName="connTx" presStyleLbl="parChTrans1D2" presStyleIdx="0" presStyleCnt="2"/>
      <dgm:spPr/>
      <dgm:t>
        <a:bodyPr/>
        <a:lstStyle/>
        <a:p>
          <a:endParaRPr lang="fr-FR"/>
        </a:p>
      </dgm:t>
    </dgm:pt>
    <dgm:pt modelId="{F13696B9-F2A3-485A-8B44-09BF0805AB38}" type="pres">
      <dgm:prSet presAssocID="{37E4A1FA-E4CF-44AD-83CF-428602E0A6D5}" presName="root2" presStyleCnt="0"/>
      <dgm:spPr/>
    </dgm:pt>
    <dgm:pt modelId="{C95D9B40-64EA-409D-9BDD-E2E7318AFED4}" type="pres">
      <dgm:prSet presAssocID="{37E4A1FA-E4CF-44AD-83CF-428602E0A6D5}" presName="LevelTwoTextNode" presStyleLbl="node2" presStyleIdx="0" presStyleCnt="2" custScaleY="144267" custLinFactNeighborX="-1387" custLinFactNeighborY="-1592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1636FBF-923C-4951-A6A5-7564168A35D9}" type="pres">
      <dgm:prSet presAssocID="{37E4A1FA-E4CF-44AD-83CF-428602E0A6D5}" presName="level3hierChild" presStyleCnt="0"/>
      <dgm:spPr/>
    </dgm:pt>
    <dgm:pt modelId="{70A77442-5B02-476E-BF50-34D1CEAFF923}" type="pres">
      <dgm:prSet presAssocID="{B0BCF3DF-9DFC-404D-BF5C-A15A54649DBE}" presName="conn2-1" presStyleLbl="parChTrans1D3" presStyleIdx="0" presStyleCnt="2"/>
      <dgm:spPr/>
      <dgm:t>
        <a:bodyPr/>
        <a:lstStyle/>
        <a:p>
          <a:endParaRPr lang="fr-FR"/>
        </a:p>
      </dgm:t>
    </dgm:pt>
    <dgm:pt modelId="{1D13E626-DCEF-449A-9B51-26E25A60F679}" type="pres">
      <dgm:prSet presAssocID="{B0BCF3DF-9DFC-404D-BF5C-A15A54649DBE}" presName="connTx" presStyleLbl="parChTrans1D3" presStyleIdx="0" presStyleCnt="2"/>
      <dgm:spPr/>
      <dgm:t>
        <a:bodyPr/>
        <a:lstStyle/>
        <a:p>
          <a:endParaRPr lang="fr-FR"/>
        </a:p>
      </dgm:t>
    </dgm:pt>
    <dgm:pt modelId="{DA113E45-C783-4FA8-B4B0-32A15792786E}" type="pres">
      <dgm:prSet presAssocID="{5B2D78F3-AF4A-4002-8A8D-7B18732CFD19}" presName="root2" presStyleCnt="0"/>
      <dgm:spPr/>
    </dgm:pt>
    <dgm:pt modelId="{858F557A-46EF-4B8C-AA78-32F127AB48F9}" type="pres">
      <dgm:prSet presAssocID="{5B2D78F3-AF4A-4002-8A8D-7B18732CFD19}" presName="LevelTwoTextNode" presStyleLbl="node3" presStyleIdx="0" presStyleCnt="2" custScaleX="103684" custScaleY="156382" custLinFactNeighborX="-3299" custLinFactNeighborY="-1616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A4124E6-9A98-42AD-92F3-2DDF9A290E18}" type="pres">
      <dgm:prSet presAssocID="{5B2D78F3-AF4A-4002-8A8D-7B18732CFD19}" presName="level3hierChild" presStyleCnt="0"/>
      <dgm:spPr/>
    </dgm:pt>
    <dgm:pt modelId="{33538417-CB69-4675-8791-2673CAF7712C}" type="pres">
      <dgm:prSet presAssocID="{BB2BCDA1-B51B-4877-A439-72B51758F293}" presName="conn2-1" presStyleLbl="parChTrans1D4" presStyleIdx="0" presStyleCnt="2"/>
      <dgm:spPr/>
      <dgm:t>
        <a:bodyPr/>
        <a:lstStyle/>
        <a:p>
          <a:endParaRPr lang="fr-FR"/>
        </a:p>
      </dgm:t>
    </dgm:pt>
    <dgm:pt modelId="{829A407B-E288-46F3-930A-D5835385F7D4}" type="pres">
      <dgm:prSet presAssocID="{BB2BCDA1-B51B-4877-A439-72B51758F293}" presName="connTx" presStyleLbl="parChTrans1D4" presStyleIdx="0" presStyleCnt="2"/>
      <dgm:spPr/>
      <dgm:t>
        <a:bodyPr/>
        <a:lstStyle/>
        <a:p>
          <a:endParaRPr lang="fr-FR"/>
        </a:p>
      </dgm:t>
    </dgm:pt>
    <dgm:pt modelId="{5385DD01-681F-4FD2-8815-203F883B57AB}" type="pres">
      <dgm:prSet presAssocID="{5534F7EF-3F52-4EDC-8029-D5ECBAE324E4}" presName="root2" presStyleCnt="0"/>
      <dgm:spPr/>
    </dgm:pt>
    <dgm:pt modelId="{5EDCA1DB-ECC1-478C-867D-5F815477BB2E}" type="pres">
      <dgm:prSet presAssocID="{5534F7EF-3F52-4EDC-8029-D5ECBAE324E4}" presName="LevelTwoTextNode" presStyleLbl="node4" presStyleIdx="0" presStyleCnt="2" custScaleX="113506" custLinFactNeighborX="478" custLinFactNeighborY="-1706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DF78A7-C020-4654-AC94-4B4825A802CA}" type="pres">
      <dgm:prSet presAssocID="{5534F7EF-3F52-4EDC-8029-D5ECBAE324E4}" presName="level3hierChild" presStyleCnt="0"/>
      <dgm:spPr/>
    </dgm:pt>
    <dgm:pt modelId="{80E02A8C-E7E8-4883-AA77-6043DCA2B550}" type="pres">
      <dgm:prSet presAssocID="{7E76CD1D-03C0-4CBF-87CC-959CC79BD675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BB5CCA12-D38C-44E1-8863-2CA2EB31378D}" type="pres">
      <dgm:prSet presAssocID="{7E76CD1D-03C0-4CBF-87CC-959CC79BD675}" presName="connTx" presStyleLbl="parChTrans1D2" presStyleIdx="1" presStyleCnt="2"/>
      <dgm:spPr/>
      <dgm:t>
        <a:bodyPr/>
        <a:lstStyle/>
        <a:p>
          <a:endParaRPr lang="fr-FR"/>
        </a:p>
      </dgm:t>
    </dgm:pt>
    <dgm:pt modelId="{78F90589-4FE6-471B-B2D4-91E00CAC290E}" type="pres">
      <dgm:prSet presAssocID="{7449CDDA-687A-47FD-B7BD-8C220B646320}" presName="root2" presStyleCnt="0"/>
      <dgm:spPr/>
    </dgm:pt>
    <dgm:pt modelId="{3737A8C3-134E-4A4B-8444-8D9A09C6894E}" type="pres">
      <dgm:prSet presAssocID="{7449CDDA-687A-47FD-B7BD-8C220B646320}" presName="LevelTwoTextNode" presStyleLbl="node2" presStyleIdx="1" presStyleCnt="2" custScaleY="118527" custLinFactNeighborX="-1387" custLinFactNeighborY="306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8EF96F8-FA4F-4ED4-9872-287232645D11}" type="pres">
      <dgm:prSet presAssocID="{7449CDDA-687A-47FD-B7BD-8C220B646320}" presName="level3hierChild" presStyleCnt="0"/>
      <dgm:spPr/>
    </dgm:pt>
    <dgm:pt modelId="{E15CDC6D-E525-4511-A7BA-FA69AF142EF9}" type="pres">
      <dgm:prSet presAssocID="{AADAB925-B083-4489-86BD-D397361184C6}" presName="conn2-1" presStyleLbl="parChTrans1D3" presStyleIdx="1" presStyleCnt="2"/>
      <dgm:spPr/>
      <dgm:t>
        <a:bodyPr/>
        <a:lstStyle/>
        <a:p>
          <a:endParaRPr lang="fr-FR"/>
        </a:p>
      </dgm:t>
    </dgm:pt>
    <dgm:pt modelId="{24F289F1-18BD-4493-A331-EC0893ED90FF}" type="pres">
      <dgm:prSet presAssocID="{AADAB925-B083-4489-86BD-D397361184C6}" presName="connTx" presStyleLbl="parChTrans1D3" presStyleIdx="1" presStyleCnt="2"/>
      <dgm:spPr/>
      <dgm:t>
        <a:bodyPr/>
        <a:lstStyle/>
        <a:p>
          <a:endParaRPr lang="fr-FR"/>
        </a:p>
      </dgm:t>
    </dgm:pt>
    <dgm:pt modelId="{827AB4B6-7E8B-4B9C-B16D-63BC65AADE03}" type="pres">
      <dgm:prSet presAssocID="{52508BD2-D980-45A7-8FF2-F77C0FF6C9F1}" presName="root2" presStyleCnt="0"/>
      <dgm:spPr/>
    </dgm:pt>
    <dgm:pt modelId="{42B642D1-4D12-4BEA-BF6B-3609B8FFB17B}" type="pres">
      <dgm:prSet presAssocID="{52508BD2-D980-45A7-8FF2-F77C0FF6C9F1}" presName="LevelTwoTextNode" presStyleLbl="node3" presStyleIdx="1" presStyleCnt="2" custScaleX="101519" custScaleY="156323" custLinFactNeighborX="-909" custLinFactNeighborY="38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07F6DB8-D806-4F2B-A7F5-5C3A1189F4F0}" type="pres">
      <dgm:prSet presAssocID="{52508BD2-D980-45A7-8FF2-F77C0FF6C9F1}" presName="level3hierChild" presStyleCnt="0"/>
      <dgm:spPr/>
    </dgm:pt>
    <dgm:pt modelId="{21E9F423-CA3E-4131-AAB7-0669FA6F8A14}" type="pres">
      <dgm:prSet presAssocID="{18A467CF-A301-4B96-85BF-4B3D73C959AE}" presName="conn2-1" presStyleLbl="parChTrans1D4" presStyleIdx="1" presStyleCnt="2"/>
      <dgm:spPr/>
      <dgm:t>
        <a:bodyPr/>
        <a:lstStyle/>
        <a:p>
          <a:endParaRPr lang="fr-FR"/>
        </a:p>
      </dgm:t>
    </dgm:pt>
    <dgm:pt modelId="{3AC4D4E6-7C45-4C0B-B5A2-C7967404B332}" type="pres">
      <dgm:prSet presAssocID="{18A467CF-A301-4B96-85BF-4B3D73C959AE}" presName="connTx" presStyleLbl="parChTrans1D4" presStyleIdx="1" presStyleCnt="2"/>
      <dgm:spPr/>
      <dgm:t>
        <a:bodyPr/>
        <a:lstStyle/>
        <a:p>
          <a:endParaRPr lang="fr-FR"/>
        </a:p>
      </dgm:t>
    </dgm:pt>
    <dgm:pt modelId="{0903E581-76BB-4F58-A8E9-CEA9FFADFB8B}" type="pres">
      <dgm:prSet presAssocID="{275331BE-C1B6-428F-A0AF-DFCCDF2D5E39}" presName="root2" presStyleCnt="0"/>
      <dgm:spPr/>
    </dgm:pt>
    <dgm:pt modelId="{335B29D8-62D5-43DA-A16D-B29A5AEE7781}" type="pres">
      <dgm:prSet presAssocID="{275331BE-C1B6-428F-A0AF-DFCCDF2D5E39}" presName="LevelTwoTextNode" presStyleLbl="node4" presStyleIdx="1" presStyleCnt="2" custScaleX="113506" custLinFactNeighborX="934" custLinFactNeighborY="367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FEBB6-DD94-4619-8701-6579049271D4}" type="pres">
      <dgm:prSet presAssocID="{275331BE-C1B6-428F-A0AF-DFCCDF2D5E39}" presName="level3hierChild" presStyleCnt="0"/>
      <dgm:spPr/>
    </dgm:pt>
  </dgm:ptLst>
  <dgm:cxnLst>
    <dgm:cxn modelId="{50ADF4F2-3547-4E67-B0A2-F2C9407CA877}" srcId="{6DCB7D37-56F4-4207-B97F-0DB8F4F1EEAB}" destId="{7449CDDA-687A-47FD-B7BD-8C220B646320}" srcOrd="1" destOrd="0" parTransId="{7E76CD1D-03C0-4CBF-87CC-959CC79BD675}" sibTransId="{D32E61D0-9FE2-44D0-A6AB-518EBBBB2308}"/>
    <dgm:cxn modelId="{55A52592-440A-483D-BE0C-7820194FC0F4}" srcId="{5B2D78F3-AF4A-4002-8A8D-7B18732CFD19}" destId="{5534F7EF-3F52-4EDC-8029-D5ECBAE324E4}" srcOrd="0" destOrd="0" parTransId="{BB2BCDA1-B51B-4877-A439-72B51758F293}" sibTransId="{0FC18E0E-06B9-4E4E-AB77-6DD24EBD2567}"/>
    <dgm:cxn modelId="{47C379AD-34D2-4C22-B3C9-60726332D7FC}" type="presOf" srcId="{275331BE-C1B6-428F-A0AF-DFCCDF2D5E39}" destId="{335B29D8-62D5-43DA-A16D-B29A5AEE7781}" srcOrd="0" destOrd="0" presId="urn:microsoft.com/office/officeart/2005/8/layout/hierarchy2"/>
    <dgm:cxn modelId="{0AEDF971-54CA-41EC-BE51-378088B8CC6A}" srcId="{52508BD2-D980-45A7-8FF2-F77C0FF6C9F1}" destId="{275331BE-C1B6-428F-A0AF-DFCCDF2D5E39}" srcOrd="0" destOrd="0" parTransId="{18A467CF-A301-4B96-85BF-4B3D73C959AE}" sibTransId="{AB038C1C-30FB-4580-978F-278589F59028}"/>
    <dgm:cxn modelId="{BED91FF9-A891-44A9-B4F5-3D1E820F1719}" type="presOf" srcId="{1BE9759B-4EB6-4B5C-B3DC-EACF559F3E8C}" destId="{A2858EF6-D229-44D3-B46D-82B4D249C810}" srcOrd="0" destOrd="0" presId="urn:microsoft.com/office/officeart/2005/8/layout/hierarchy2"/>
    <dgm:cxn modelId="{3C5034E7-0A93-4A40-BE54-A50790A2F050}" type="presOf" srcId="{6DCB7D37-56F4-4207-B97F-0DB8F4F1EEAB}" destId="{0CA753C5-C121-4167-A7F0-2557BE921D50}" srcOrd="0" destOrd="0" presId="urn:microsoft.com/office/officeart/2005/8/layout/hierarchy2"/>
    <dgm:cxn modelId="{DDAAD1AB-208C-44CE-9B9E-462DB62C4969}" type="presOf" srcId="{BB2BCDA1-B51B-4877-A439-72B51758F293}" destId="{829A407B-E288-46F3-930A-D5835385F7D4}" srcOrd="1" destOrd="0" presId="urn:microsoft.com/office/officeart/2005/8/layout/hierarchy2"/>
    <dgm:cxn modelId="{B9DA3C3E-B949-4940-AACF-28917D0E6F69}" type="presOf" srcId="{B0BCF3DF-9DFC-404D-BF5C-A15A54649DBE}" destId="{1D13E626-DCEF-449A-9B51-26E25A60F679}" srcOrd="1" destOrd="0" presId="urn:microsoft.com/office/officeart/2005/8/layout/hierarchy2"/>
    <dgm:cxn modelId="{A97A4598-262B-4B49-AE38-A2C829C7186A}" type="presOf" srcId="{659AFC1A-1403-4445-AB8A-E0FF73B4C120}" destId="{A92BB6C5-FF83-4162-AE00-3C466A899616}" srcOrd="1" destOrd="0" presId="urn:microsoft.com/office/officeart/2005/8/layout/hierarchy2"/>
    <dgm:cxn modelId="{157F34A3-FE33-4A0E-9BE0-BEAAE1F02CE0}" type="presOf" srcId="{5B2D78F3-AF4A-4002-8A8D-7B18732CFD19}" destId="{858F557A-46EF-4B8C-AA78-32F127AB48F9}" srcOrd="0" destOrd="0" presId="urn:microsoft.com/office/officeart/2005/8/layout/hierarchy2"/>
    <dgm:cxn modelId="{00AFA45F-78AD-44B1-80E3-EFD00F1CF1A6}" type="presOf" srcId="{AADAB925-B083-4489-86BD-D397361184C6}" destId="{24F289F1-18BD-4493-A331-EC0893ED90FF}" srcOrd="1" destOrd="0" presId="urn:microsoft.com/office/officeart/2005/8/layout/hierarchy2"/>
    <dgm:cxn modelId="{FD290EC9-DB4E-417F-91D5-ECC6FE6035E2}" type="presOf" srcId="{659AFC1A-1403-4445-AB8A-E0FF73B4C120}" destId="{2BEA2CB3-9625-4B6C-8DC1-6B54B267BE3C}" srcOrd="0" destOrd="0" presId="urn:microsoft.com/office/officeart/2005/8/layout/hierarchy2"/>
    <dgm:cxn modelId="{5797FFE1-E32D-436E-AAFB-70E1CBAA6685}" srcId="{6DCB7D37-56F4-4207-B97F-0DB8F4F1EEAB}" destId="{37E4A1FA-E4CF-44AD-83CF-428602E0A6D5}" srcOrd="0" destOrd="0" parTransId="{659AFC1A-1403-4445-AB8A-E0FF73B4C120}" sibTransId="{45ED23DC-069A-42EC-B81D-F498B76007D5}"/>
    <dgm:cxn modelId="{CFB80C77-B92F-4C3F-9B48-C4D99D3B914E}" type="presOf" srcId="{7E76CD1D-03C0-4CBF-87CC-959CC79BD675}" destId="{80E02A8C-E7E8-4883-AA77-6043DCA2B550}" srcOrd="0" destOrd="0" presId="urn:microsoft.com/office/officeart/2005/8/layout/hierarchy2"/>
    <dgm:cxn modelId="{B1CB2B72-629E-4729-BFF4-2344FCF3AB30}" srcId="{1BE9759B-4EB6-4B5C-B3DC-EACF559F3E8C}" destId="{6DCB7D37-56F4-4207-B97F-0DB8F4F1EEAB}" srcOrd="0" destOrd="0" parTransId="{C4C66A05-FAC5-4748-B813-CC174C356463}" sibTransId="{0320FADF-527D-45E9-868D-BB6493B13AE8}"/>
    <dgm:cxn modelId="{7D36E0C5-C859-4F52-9DA6-3168D5F521D0}" srcId="{37E4A1FA-E4CF-44AD-83CF-428602E0A6D5}" destId="{5B2D78F3-AF4A-4002-8A8D-7B18732CFD19}" srcOrd="0" destOrd="0" parTransId="{B0BCF3DF-9DFC-404D-BF5C-A15A54649DBE}" sibTransId="{10A2B9EF-0F36-43FA-9294-71F48D84BA11}"/>
    <dgm:cxn modelId="{F2D1E24F-2D96-4D3B-A667-C35F2BF1BBCB}" type="presOf" srcId="{5534F7EF-3F52-4EDC-8029-D5ECBAE324E4}" destId="{5EDCA1DB-ECC1-478C-867D-5F815477BB2E}" srcOrd="0" destOrd="0" presId="urn:microsoft.com/office/officeart/2005/8/layout/hierarchy2"/>
    <dgm:cxn modelId="{2FE66FC8-DE17-4FDD-B18C-32F0D8507FF2}" type="presOf" srcId="{37E4A1FA-E4CF-44AD-83CF-428602E0A6D5}" destId="{C95D9B40-64EA-409D-9BDD-E2E7318AFED4}" srcOrd="0" destOrd="0" presId="urn:microsoft.com/office/officeart/2005/8/layout/hierarchy2"/>
    <dgm:cxn modelId="{89D968DB-9EC0-44CD-964C-1667E171CD28}" type="presOf" srcId="{7449CDDA-687A-47FD-B7BD-8C220B646320}" destId="{3737A8C3-134E-4A4B-8444-8D9A09C6894E}" srcOrd="0" destOrd="0" presId="urn:microsoft.com/office/officeart/2005/8/layout/hierarchy2"/>
    <dgm:cxn modelId="{9918A1CE-A136-40FA-A24F-6BE00C4EE2E3}" type="presOf" srcId="{AADAB925-B083-4489-86BD-D397361184C6}" destId="{E15CDC6D-E525-4511-A7BA-FA69AF142EF9}" srcOrd="0" destOrd="0" presId="urn:microsoft.com/office/officeart/2005/8/layout/hierarchy2"/>
    <dgm:cxn modelId="{CB78E1AA-BF0D-47D4-8E8F-822AE594D5C8}" type="presOf" srcId="{52508BD2-D980-45A7-8FF2-F77C0FF6C9F1}" destId="{42B642D1-4D12-4BEA-BF6B-3609B8FFB17B}" srcOrd="0" destOrd="0" presId="urn:microsoft.com/office/officeart/2005/8/layout/hierarchy2"/>
    <dgm:cxn modelId="{486639E8-CFFB-4E9A-8E1A-CE3BF8D1DEF5}" type="presOf" srcId="{BB2BCDA1-B51B-4877-A439-72B51758F293}" destId="{33538417-CB69-4675-8791-2673CAF7712C}" srcOrd="0" destOrd="0" presId="urn:microsoft.com/office/officeart/2005/8/layout/hierarchy2"/>
    <dgm:cxn modelId="{D14F905D-D99A-4683-A0D8-2FCD179AA852}" type="presOf" srcId="{7E76CD1D-03C0-4CBF-87CC-959CC79BD675}" destId="{BB5CCA12-D38C-44E1-8863-2CA2EB31378D}" srcOrd="1" destOrd="0" presId="urn:microsoft.com/office/officeart/2005/8/layout/hierarchy2"/>
    <dgm:cxn modelId="{75D4F101-2547-4B78-AF68-2F15D0A2F593}" type="presOf" srcId="{B0BCF3DF-9DFC-404D-BF5C-A15A54649DBE}" destId="{70A77442-5B02-476E-BF50-34D1CEAFF923}" srcOrd="0" destOrd="0" presId="urn:microsoft.com/office/officeart/2005/8/layout/hierarchy2"/>
    <dgm:cxn modelId="{4BCA5025-32CA-430A-B934-92F537D8ABB1}" type="presOf" srcId="{18A467CF-A301-4B96-85BF-4B3D73C959AE}" destId="{3AC4D4E6-7C45-4C0B-B5A2-C7967404B332}" srcOrd="1" destOrd="0" presId="urn:microsoft.com/office/officeart/2005/8/layout/hierarchy2"/>
    <dgm:cxn modelId="{11D261B4-3B56-44B1-8B39-FB8AAF00EC23}" srcId="{7449CDDA-687A-47FD-B7BD-8C220B646320}" destId="{52508BD2-D980-45A7-8FF2-F77C0FF6C9F1}" srcOrd="0" destOrd="0" parTransId="{AADAB925-B083-4489-86BD-D397361184C6}" sibTransId="{D65E7CF8-CA22-4FE5-A714-2BDE319FB7C6}"/>
    <dgm:cxn modelId="{E59DD482-4510-44C4-A6B9-E32F6983DF59}" type="presOf" srcId="{18A467CF-A301-4B96-85BF-4B3D73C959AE}" destId="{21E9F423-CA3E-4131-AAB7-0669FA6F8A14}" srcOrd="0" destOrd="0" presId="urn:microsoft.com/office/officeart/2005/8/layout/hierarchy2"/>
    <dgm:cxn modelId="{D99C18F4-A267-402B-8A5C-6980E7B53ABC}" type="presParOf" srcId="{A2858EF6-D229-44D3-B46D-82B4D249C810}" destId="{A07BEFC6-BE37-4A0B-8A76-C761A23322DF}" srcOrd="0" destOrd="0" presId="urn:microsoft.com/office/officeart/2005/8/layout/hierarchy2"/>
    <dgm:cxn modelId="{BA648533-1C7F-4AD8-AB20-945D28D7264F}" type="presParOf" srcId="{A07BEFC6-BE37-4A0B-8A76-C761A23322DF}" destId="{0CA753C5-C121-4167-A7F0-2557BE921D50}" srcOrd="0" destOrd="0" presId="urn:microsoft.com/office/officeart/2005/8/layout/hierarchy2"/>
    <dgm:cxn modelId="{4B572BEF-1210-4830-B70F-032FCF3ECE66}" type="presParOf" srcId="{A07BEFC6-BE37-4A0B-8A76-C761A23322DF}" destId="{088C2BAC-8A84-4FD9-BC7D-EF8FE7D45CA3}" srcOrd="1" destOrd="0" presId="urn:microsoft.com/office/officeart/2005/8/layout/hierarchy2"/>
    <dgm:cxn modelId="{F76300B8-1F9E-4AC7-AC39-1408FF897BD9}" type="presParOf" srcId="{088C2BAC-8A84-4FD9-BC7D-EF8FE7D45CA3}" destId="{2BEA2CB3-9625-4B6C-8DC1-6B54B267BE3C}" srcOrd="0" destOrd="0" presId="urn:microsoft.com/office/officeart/2005/8/layout/hierarchy2"/>
    <dgm:cxn modelId="{855B4682-ECF0-4CC1-A0A9-F523ECC17F11}" type="presParOf" srcId="{2BEA2CB3-9625-4B6C-8DC1-6B54B267BE3C}" destId="{A92BB6C5-FF83-4162-AE00-3C466A899616}" srcOrd="0" destOrd="0" presId="urn:microsoft.com/office/officeart/2005/8/layout/hierarchy2"/>
    <dgm:cxn modelId="{ACC39AF0-AE02-4F12-9CA6-9CF0EC6F4D31}" type="presParOf" srcId="{088C2BAC-8A84-4FD9-BC7D-EF8FE7D45CA3}" destId="{F13696B9-F2A3-485A-8B44-09BF0805AB38}" srcOrd="1" destOrd="0" presId="urn:microsoft.com/office/officeart/2005/8/layout/hierarchy2"/>
    <dgm:cxn modelId="{67F7140A-FFBA-426C-9AFF-AEFF8E1DFA29}" type="presParOf" srcId="{F13696B9-F2A3-485A-8B44-09BF0805AB38}" destId="{C95D9B40-64EA-409D-9BDD-E2E7318AFED4}" srcOrd="0" destOrd="0" presId="urn:microsoft.com/office/officeart/2005/8/layout/hierarchy2"/>
    <dgm:cxn modelId="{F3FF182C-12E6-46FD-BD90-47C7E715C9B6}" type="presParOf" srcId="{F13696B9-F2A3-485A-8B44-09BF0805AB38}" destId="{61636FBF-923C-4951-A6A5-7564168A35D9}" srcOrd="1" destOrd="0" presId="urn:microsoft.com/office/officeart/2005/8/layout/hierarchy2"/>
    <dgm:cxn modelId="{4563496D-EF9B-4F0B-8DC2-B10B8754CB11}" type="presParOf" srcId="{61636FBF-923C-4951-A6A5-7564168A35D9}" destId="{70A77442-5B02-476E-BF50-34D1CEAFF923}" srcOrd="0" destOrd="0" presId="urn:microsoft.com/office/officeart/2005/8/layout/hierarchy2"/>
    <dgm:cxn modelId="{397FD628-8A21-484A-8D8A-2181303CB252}" type="presParOf" srcId="{70A77442-5B02-476E-BF50-34D1CEAFF923}" destId="{1D13E626-DCEF-449A-9B51-26E25A60F679}" srcOrd="0" destOrd="0" presId="urn:microsoft.com/office/officeart/2005/8/layout/hierarchy2"/>
    <dgm:cxn modelId="{4986C8C1-CE6E-4B47-9BB7-19EF09F5C8EA}" type="presParOf" srcId="{61636FBF-923C-4951-A6A5-7564168A35D9}" destId="{DA113E45-C783-4FA8-B4B0-32A15792786E}" srcOrd="1" destOrd="0" presId="urn:microsoft.com/office/officeart/2005/8/layout/hierarchy2"/>
    <dgm:cxn modelId="{6BD8D74C-668B-4A81-B1AE-D41ECB2C0F37}" type="presParOf" srcId="{DA113E45-C783-4FA8-B4B0-32A15792786E}" destId="{858F557A-46EF-4B8C-AA78-32F127AB48F9}" srcOrd="0" destOrd="0" presId="urn:microsoft.com/office/officeart/2005/8/layout/hierarchy2"/>
    <dgm:cxn modelId="{CCD967BE-C337-45B8-AF5E-AED5179F8DF7}" type="presParOf" srcId="{DA113E45-C783-4FA8-B4B0-32A15792786E}" destId="{BA4124E6-9A98-42AD-92F3-2DDF9A290E18}" srcOrd="1" destOrd="0" presId="urn:microsoft.com/office/officeart/2005/8/layout/hierarchy2"/>
    <dgm:cxn modelId="{A2FB65B5-B3ED-4FF9-80ED-AC37F29572FF}" type="presParOf" srcId="{BA4124E6-9A98-42AD-92F3-2DDF9A290E18}" destId="{33538417-CB69-4675-8791-2673CAF7712C}" srcOrd="0" destOrd="0" presId="urn:microsoft.com/office/officeart/2005/8/layout/hierarchy2"/>
    <dgm:cxn modelId="{A0A5C37B-383C-4BE7-837D-4E05112BB6CE}" type="presParOf" srcId="{33538417-CB69-4675-8791-2673CAF7712C}" destId="{829A407B-E288-46F3-930A-D5835385F7D4}" srcOrd="0" destOrd="0" presId="urn:microsoft.com/office/officeart/2005/8/layout/hierarchy2"/>
    <dgm:cxn modelId="{A0630C78-2CDC-4C66-B5AF-17655260FB5A}" type="presParOf" srcId="{BA4124E6-9A98-42AD-92F3-2DDF9A290E18}" destId="{5385DD01-681F-4FD2-8815-203F883B57AB}" srcOrd="1" destOrd="0" presId="urn:microsoft.com/office/officeart/2005/8/layout/hierarchy2"/>
    <dgm:cxn modelId="{C6F66A83-9D39-4876-B463-A14F29B6C881}" type="presParOf" srcId="{5385DD01-681F-4FD2-8815-203F883B57AB}" destId="{5EDCA1DB-ECC1-478C-867D-5F815477BB2E}" srcOrd="0" destOrd="0" presId="urn:microsoft.com/office/officeart/2005/8/layout/hierarchy2"/>
    <dgm:cxn modelId="{16B7D1AA-4314-462D-9154-8F6F88943483}" type="presParOf" srcId="{5385DD01-681F-4FD2-8815-203F883B57AB}" destId="{F7DF78A7-C020-4654-AC94-4B4825A802CA}" srcOrd="1" destOrd="0" presId="urn:microsoft.com/office/officeart/2005/8/layout/hierarchy2"/>
    <dgm:cxn modelId="{4A53D491-D135-4893-B2A6-3C1E8A1A875F}" type="presParOf" srcId="{088C2BAC-8A84-4FD9-BC7D-EF8FE7D45CA3}" destId="{80E02A8C-E7E8-4883-AA77-6043DCA2B550}" srcOrd="2" destOrd="0" presId="urn:microsoft.com/office/officeart/2005/8/layout/hierarchy2"/>
    <dgm:cxn modelId="{928E7ECF-AD19-4DB2-A6A1-1BFB7D2500C0}" type="presParOf" srcId="{80E02A8C-E7E8-4883-AA77-6043DCA2B550}" destId="{BB5CCA12-D38C-44E1-8863-2CA2EB31378D}" srcOrd="0" destOrd="0" presId="urn:microsoft.com/office/officeart/2005/8/layout/hierarchy2"/>
    <dgm:cxn modelId="{85DFFDF8-8357-4630-AF86-E9AC89669D16}" type="presParOf" srcId="{088C2BAC-8A84-4FD9-BC7D-EF8FE7D45CA3}" destId="{78F90589-4FE6-471B-B2D4-91E00CAC290E}" srcOrd="3" destOrd="0" presId="urn:microsoft.com/office/officeart/2005/8/layout/hierarchy2"/>
    <dgm:cxn modelId="{EE695637-534E-4731-A21F-A5AE1C1DD6E3}" type="presParOf" srcId="{78F90589-4FE6-471B-B2D4-91E00CAC290E}" destId="{3737A8C3-134E-4A4B-8444-8D9A09C6894E}" srcOrd="0" destOrd="0" presId="urn:microsoft.com/office/officeart/2005/8/layout/hierarchy2"/>
    <dgm:cxn modelId="{6F46BB08-E237-4200-85DA-C3E5233A3C20}" type="presParOf" srcId="{78F90589-4FE6-471B-B2D4-91E00CAC290E}" destId="{F8EF96F8-FA4F-4ED4-9872-287232645D11}" srcOrd="1" destOrd="0" presId="urn:microsoft.com/office/officeart/2005/8/layout/hierarchy2"/>
    <dgm:cxn modelId="{2FDCD54B-310A-465B-B054-593AFD3DE0AE}" type="presParOf" srcId="{F8EF96F8-FA4F-4ED4-9872-287232645D11}" destId="{E15CDC6D-E525-4511-A7BA-FA69AF142EF9}" srcOrd="0" destOrd="0" presId="urn:microsoft.com/office/officeart/2005/8/layout/hierarchy2"/>
    <dgm:cxn modelId="{6DBEA0D1-3548-4C9C-B5C9-62DDD433987A}" type="presParOf" srcId="{E15CDC6D-E525-4511-A7BA-FA69AF142EF9}" destId="{24F289F1-18BD-4493-A331-EC0893ED90FF}" srcOrd="0" destOrd="0" presId="urn:microsoft.com/office/officeart/2005/8/layout/hierarchy2"/>
    <dgm:cxn modelId="{3A6986D7-844A-4888-9F57-5DFED1C2886C}" type="presParOf" srcId="{F8EF96F8-FA4F-4ED4-9872-287232645D11}" destId="{827AB4B6-7E8B-4B9C-B16D-63BC65AADE03}" srcOrd="1" destOrd="0" presId="urn:microsoft.com/office/officeart/2005/8/layout/hierarchy2"/>
    <dgm:cxn modelId="{27FBD5FE-EB7C-43F0-9E3C-FA0BBED6564F}" type="presParOf" srcId="{827AB4B6-7E8B-4B9C-B16D-63BC65AADE03}" destId="{42B642D1-4D12-4BEA-BF6B-3609B8FFB17B}" srcOrd="0" destOrd="0" presId="urn:microsoft.com/office/officeart/2005/8/layout/hierarchy2"/>
    <dgm:cxn modelId="{8399EC6F-3C59-44E1-A21A-8ED6AA3C33B8}" type="presParOf" srcId="{827AB4B6-7E8B-4B9C-B16D-63BC65AADE03}" destId="{D07F6DB8-D806-4F2B-A7F5-5C3A1189F4F0}" srcOrd="1" destOrd="0" presId="urn:microsoft.com/office/officeart/2005/8/layout/hierarchy2"/>
    <dgm:cxn modelId="{0BA0902D-B5E9-4622-A05F-77FC28E4C15D}" type="presParOf" srcId="{D07F6DB8-D806-4F2B-A7F5-5C3A1189F4F0}" destId="{21E9F423-CA3E-4131-AAB7-0669FA6F8A14}" srcOrd="0" destOrd="0" presId="urn:microsoft.com/office/officeart/2005/8/layout/hierarchy2"/>
    <dgm:cxn modelId="{FCA0469A-E681-4975-A018-1754EC5E0BDA}" type="presParOf" srcId="{21E9F423-CA3E-4131-AAB7-0669FA6F8A14}" destId="{3AC4D4E6-7C45-4C0B-B5A2-C7967404B332}" srcOrd="0" destOrd="0" presId="urn:microsoft.com/office/officeart/2005/8/layout/hierarchy2"/>
    <dgm:cxn modelId="{E6CC16FF-A1AB-4AA8-B7D0-33FC16A85076}" type="presParOf" srcId="{D07F6DB8-D806-4F2B-A7F5-5C3A1189F4F0}" destId="{0903E581-76BB-4F58-A8E9-CEA9FFADFB8B}" srcOrd="1" destOrd="0" presId="urn:microsoft.com/office/officeart/2005/8/layout/hierarchy2"/>
    <dgm:cxn modelId="{C8CBFBCD-D79B-4EC3-8EE4-C07C542D324E}" type="presParOf" srcId="{0903E581-76BB-4F58-A8E9-CEA9FFADFB8B}" destId="{335B29D8-62D5-43DA-A16D-B29A5AEE7781}" srcOrd="0" destOrd="0" presId="urn:microsoft.com/office/officeart/2005/8/layout/hierarchy2"/>
    <dgm:cxn modelId="{F15E00EB-22F8-49B2-853C-DB697FA90B3C}" type="presParOf" srcId="{0903E581-76BB-4F58-A8E9-CEA9FFADFB8B}" destId="{17AFEBB6-DD94-4619-8701-6579049271D4}" srcOrd="1" destOrd="0" presId="urn:microsoft.com/office/officeart/2005/8/layout/hierarchy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753C5-C121-4167-A7F0-2557BE921D50}">
      <dsp:nvSpPr>
        <dsp:cNvPr id="0" name=""/>
        <dsp:cNvSpPr/>
      </dsp:nvSpPr>
      <dsp:spPr>
        <a:xfrm>
          <a:off x="350787" y="1689833"/>
          <a:ext cx="2610851" cy="123425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Je suis un agriculteur, un groupement d’agriculteurs, une collectivité, une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association *</a:t>
          </a:r>
          <a:endParaRPr lang="fr-FR" sz="1400" kern="1200" dirty="0" smtClean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386937" y="1725983"/>
        <a:ext cx="2538551" cy="1161957"/>
      </dsp:txXfrm>
    </dsp:sp>
    <dsp:sp modelId="{2BEA2CB3-9625-4B6C-8DC1-6B54B267BE3C}">
      <dsp:nvSpPr>
        <dsp:cNvPr id="0" name=""/>
        <dsp:cNvSpPr/>
      </dsp:nvSpPr>
      <dsp:spPr>
        <a:xfrm rot="17793724">
          <a:off x="2600709" y="1710050"/>
          <a:ext cx="1305742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1305742" y="129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3220937" y="1690357"/>
        <a:ext cx="65287" cy="65287"/>
      </dsp:txXfrm>
    </dsp:sp>
    <dsp:sp modelId="{C95D9B40-64EA-409D-9BDD-E2E7318AFED4}">
      <dsp:nvSpPr>
        <dsp:cNvPr id="0" name=""/>
        <dsp:cNvSpPr/>
      </dsp:nvSpPr>
      <dsp:spPr>
        <a:xfrm>
          <a:off x="3545523" y="383347"/>
          <a:ext cx="2185272" cy="1511385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Je souhaite planter des 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haies, des arbres 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intraparcellaires, 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des bouchons marnais </a:t>
          </a:r>
          <a:r>
            <a:rPr lang="fr-FR" sz="1400" b="0" kern="1200" dirty="0" smtClean="0">
              <a:solidFill>
                <a:schemeClr val="tx1"/>
              </a:solidFill>
              <a:latin typeface="Marianne" panose="02000000000000000000" pitchFamily="50" charset="0"/>
            </a:rPr>
            <a:t>(entretien 3 ans inclus)</a:t>
          </a:r>
          <a:endParaRPr lang="fr-FR" sz="1400" b="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3589790" y="427614"/>
        <a:ext cx="2096738" cy="1422851"/>
      </dsp:txXfrm>
    </dsp:sp>
    <dsp:sp modelId="{70A77442-5B02-476E-BF50-34D1CEAFF923}">
      <dsp:nvSpPr>
        <dsp:cNvPr id="0" name=""/>
        <dsp:cNvSpPr/>
      </dsp:nvSpPr>
      <dsp:spPr>
        <a:xfrm rot="19010580">
          <a:off x="5610632" y="822257"/>
          <a:ext cx="888397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888397" y="129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6032621" y="812998"/>
        <a:ext cx="44419" cy="44419"/>
      </dsp:txXfrm>
    </dsp:sp>
    <dsp:sp modelId="{858F557A-46EF-4B8C-AA78-32F127AB48F9}">
      <dsp:nvSpPr>
        <dsp:cNvPr id="0" name=""/>
        <dsp:cNvSpPr/>
      </dsp:nvSpPr>
      <dsp:spPr>
        <a:xfrm>
          <a:off x="6378865" y="0"/>
          <a:ext cx="2083282" cy="1062753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Mon projet fait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minimum 150 ml 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ET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 le montant du projet est de minimum 1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500 € 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6409992" y="31127"/>
        <a:ext cx="2021028" cy="1000499"/>
      </dsp:txXfrm>
    </dsp:sp>
    <dsp:sp modelId="{33538417-CB69-4675-8791-2673CAF7712C}">
      <dsp:nvSpPr>
        <dsp:cNvPr id="0" name=""/>
        <dsp:cNvSpPr/>
      </dsp:nvSpPr>
      <dsp:spPr>
        <a:xfrm rot="18760">
          <a:off x="8462143" y="520164"/>
          <a:ext cx="637345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637345" y="129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8764882" y="517182"/>
        <a:ext cx="31867" cy="31867"/>
      </dsp:txXfrm>
    </dsp:sp>
    <dsp:sp modelId="{5EDCA1DB-ECC1-478C-867D-5F815477BB2E}">
      <dsp:nvSpPr>
        <dsp:cNvPr id="0" name=""/>
        <dsp:cNvSpPr/>
      </dsp:nvSpPr>
      <dsp:spPr>
        <a:xfrm>
          <a:off x="9099484" y="149868"/>
          <a:ext cx="1747928" cy="769971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Pacte en faveur de la haie - DRAAF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9122036" y="172420"/>
        <a:ext cx="1702824" cy="724867"/>
      </dsp:txXfrm>
    </dsp:sp>
    <dsp:sp modelId="{E0A08B0A-5DB3-437E-B1AA-3E18BB68F69B}">
      <dsp:nvSpPr>
        <dsp:cNvPr id="0" name=""/>
        <dsp:cNvSpPr/>
      </dsp:nvSpPr>
      <dsp:spPr>
        <a:xfrm rot="2767865">
          <a:off x="5587255" y="1463176"/>
          <a:ext cx="935151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935151" y="129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6031452" y="1452749"/>
        <a:ext cx="46757" cy="46757"/>
      </dsp:txXfrm>
    </dsp:sp>
    <dsp:sp modelId="{2DE7A21C-1C17-4221-94B3-039156261563}">
      <dsp:nvSpPr>
        <dsp:cNvPr id="0" name=""/>
        <dsp:cNvSpPr/>
      </dsp:nvSpPr>
      <dsp:spPr>
        <a:xfrm>
          <a:off x="6378865" y="1301989"/>
          <a:ext cx="2048155" cy="1022453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Le montant du projet est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de minimum</a:t>
          </a:r>
          <a:endParaRPr lang="fr-FR" sz="1400" kern="1200" dirty="0" smtClean="0">
            <a:solidFill>
              <a:schemeClr val="tx1"/>
            </a:solidFill>
            <a:latin typeface="Marianne" panose="020000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2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000 € 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6408812" y="1331936"/>
        <a:ext cx="1988261" cy="962559"/>
      </dsp:txXfrm>
    </dsp:sp>
    <dsp:sp modelId="{383715AE-CFCF-4E5D-AF16-0AEDCCEF6CD9}">
      <dsp:nvSpPr>
        <dsp:cNvPr id="0" name=""/>
        <dsp:cNvSpPr/>
      </dsp:nvSpPr>
      <dsp:spPr>
        <a:xfrm rot="19738834">
          <a:off x="8372506" y="1603818"/>
          <a:ext cx="762413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762413" y="129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8734652" y="1597708"/>
        <a:ext cx="38120" cy="38120"/>
      </dsp:txXfrm>
    </dsp:sp>
    <dsp:sp modelId="{9467E148-E364-47DC-A51D-BC2E0B6D6D04}">
      <dsp:nvSpPr>
        <dsp:cNvPr id="0" name=""/>
        <dsp:cNvSpPr/>
      </dsp:nvSpPr>
      <dsp:spPr>
        <a:xfrm>
          <a:off x="9080404" y="1035336"/>
          <a:ext cx="1747928" cy="769971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Pacte en faveur de la haie - DRAAF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9102956" y="1057888"/>
        <a:ext cx="1702824" cy="724867"/>
      </dsp:txXfrm>
    </dsp:sp>
    <dsp:sp modelId="{71C2336A-1086-49A9-95FB-6012AD88C264}">
      <dsp:nvSpPr>
        <dsp:cNvPr id="0" name=""/>
        <dsp:cNvSpPr/>
      </dsp:nvSpPr>
      <dsp:spPr>
        <a:xfrm rot="2188255">
          <a:off x="8349279" y="2036226"/>
          <a:ext cx="793929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793929" y="129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8726396" y="2029329"/>
        <a:ext cx="39696" cy="39696"/>
      </dsp:txXfrm>
    </dsp:sp>
    <dsp:sp modelId="{128BB166-EC15-4D3E-BDE7-B2D44958F1EF}">
      <dsp:nvSpPr>
        <dsp:cNvPr id="0" name=""/>
        <dsp:cNvSpPr/>
      </dsp:nvSpPr>
      <dsp:spPr>
        <a:xfrm>
          <a:off x="9065467" y="1900153"/>
          <a:ext cx="1771689" cy="76997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err="1" smtClean="0">
              <a:solidFill>
                <a:schemeClr val="tx1"/>
              </a:solidFill>
              <a:latin typeface="Marianne" panose="02000000000000000000" pitchFamily="50" charset="0"/>
            </a:rPr>
            <a:t>FEADER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Agroforesterie -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Région Grand Est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9088019" y="1922705"/>
        <a:ext cx="1726585" cy="724867"/>
      </dsp:txXfrm>
    </dsp:sp>
    <dsp:sp modelId="{80E02A8C-E7E8-4883-AA77-6043DCA2B550}">
      <dsp:nvSpPr>
        <dsp:cNvPr id="0" name=""/>
        <dsp:cNvSpPr/>
      </dsp:nvSpPr>
      <dsp:spPr>
        <a:xfrm rot="4019026">
          <a:off x="2481916" y="3019015"/>
          <a:ext cx="1575422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1575422" y="129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3230241" y="2992581"/>
        <a:ext cx="78771" cy="78771"/>
      </dsp:txXfrm>
    </dsp:sp>
    <dsp:sp modelId="{3737A8C3-134E-4A4B-8444-8D9A09C6894E}">
      <dsp:nvSpPr>
        <dsp:cNvPr id="0" name=""/>
        <dsp:cNvSpPr/>
      </dsp:nvSpPr>
      <dsp:spPr>
        <a:xfrm>
          <a:off x="3577615" y="3254884"/>
          <a:ext cx="2124259" cy="100417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Je souhaite faire de la  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régénération 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naturelle assistée</a:t>
          </a:r>
          <a:endParaRPr lang="fr-FR" sz="1400" b="1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3607026" y="3284295"/>
        <a:ext cx="2065437" cy="945352"/>
      </dsp:txXfrm>
    </dsp:sp>
    <dsp:sp modelId="{E15CDC6D-E525-4511-A7BA-FA69AF142EF9}">
      <dsp:nvSpPr>
        <dsp:cNvPr id="0" name=""/>
        <dsp:cNvSpPr/>
      </dsp:nvSpPr>
      <dsp:spPr>
        <a:xfrm rot="19071471">
          <a:off x="5584903" y="3440424"/>
          <a:ext cx="904943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904943" y="129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6014752" y="3430751"/>
        <a:ext cx="45247" cy="45247"/>
      </dsp:txXfrm>
    </dsp:sp>
    <dsp:sp modelId="{42B642D1-4D12-4BEA-BF6B-3609B8FFB17B}">
      <dsp:nvSpPr>
        <dsp:cNvPr id="0" name=""/>
        <dsp:cNvSpPr/>
      </dsp:nvSpPr>
      <dsp:spPr>
        <a:xfrm>
          <a:off x="6372875" y="2613197"/>
          <a:ext cx="2051913" cy="1073163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Mon projet fait minimum 150 ml 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ET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 le montant du projet est de minimum 1 500 € 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6404307" y="2644629"/>
        <a:ext cx="1989049" cy="1010299"/>
      </dsp:txXfrm>
    </dsp:sp>
    <dsp:sp modelId="{21E9F423-CA3E-4131-AAB7-0669FA6F8A14}">
      <dsp:nvSpPr>
        <dsp:cNvPr id="0" name=""/>
        <dsp:cNvSpPr/>
      </dsp:nvSpPr>
      <dsp:spPr>
        <a:xfrm rot="220259">
          <a:off x="8424124" y="3157567"/>
          <a:ext cx="647828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647828" y="129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8731842" y="3154322"/>
        <a:ext cx="32391" cy="32391"/>
      </dsp:txXfrm>
    </dsp:sp>
    <dsp:sp modelId="{335B29D8-62D5-43DA-A16D-B29A5AEE7781}">
      <dsp:nvSpPr>
        <dsp:cNvPr id="0" name=""/>
        <dsp:cNvSpPr/>
      </dsp:nvSpPr>
      <dsp:spPr>
        <a:xfrm>
          <a:off x="9071288" y="2806271"/>
          <a:ext cx="1736964" cy="769971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Pacte en faveur de la haie - DRAAF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9093840" y="2828823"/>
        <a:ext cx="1691860" cy="724867"/>
      </dsp:txXfrm>
    </dsp:sp>
    <dsp:sp modelId="{9E5DAF65-BE54-4F75-8877-3DE438C2C258}">
      <dsp:nvSpPr>
        <dsp:cNvPr id="0" name=""/>
        <dsp:cNvSpPr/>
      </dsp:nvSpPr>
      <dsp:spPr>
        <a:xfrm rot="2858112">
          <a:off x="5539873" y="4111023"/>
          <a:ext cx="993418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993418" y="129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6011747" y="4099139"/>
        <a:ext cx="49670" cy="49670"/>
      </dsp:txXfrm>
    </dsp:sp>
    <dsp:sp modelId="{C243D2D5-C231-44FB-9E02-36EF8A5BE8CA}">
      <dsp:nvSpPr>
        <dsp:cNvPr id="0" name=""/>
        <dsp:cNvSpPr/>
      </dsp:nvSpPr>
      <dsp:spPr>
        <a:xfrm>
          <a:off x="6371289" y="3994527"/>
          <a:ext cx="2072625" cy="992901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Le montant du projet est de minimum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2 000 €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6400370" y="4023608"/>
        <a:ext cx="2014463" cy="934739"/>
      </dsp:txXfrm>
    </dsp:sp>
    <dsp:sp modelId="{E73665A3-F9FD-429D-A686-F349C1515951}">
      <dsp:nvSpPr>
        <dsp:cNvPr id="0" name=""/>
        <dsp:cNvSpPr/>
      </dsp:nvSpPr>
      <dsp:spPr>
        <a:xfrm rot="19522536">
          <a:off x="8379353" y="4270900"/>
          <a:ext cx="729068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729068" y="129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>
            <a:latin typeface="Marianne" panose="02000000000000000000" pitchFamily="50" charset="0"/>
          </a:endParaRPr>
        </a:p>
      </dsp:txBody>
      <dsp:txXfrm>
        <a:off x="8725661" y="4265624"/>
        <a:ext cx="36453" cy="36453"/>
      </dsp:txXfrm>
    </dsp:sp>
    <dsp:sp modelId="{78BEBEBD-5C8F-40F4-815D-E684889FCC9C}">
      <dsp:nvSpPr>
        <dsp:cNvPr id="0" name=""/>
        <dsp:cNvSpPr/>
      </dsp:nvSpPr>
      <dsp:spPr>
        <a:xfrm>
          <a:off x="9043861" y="3691739"/>
          <a:ext cx="1782993" cy="769971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Pacte en faveur de la haie - DRAAF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9066413" y="3714291"/>
        <a:ext cx="1737889" cy="724867"/>
      </dsp:txXfrm>
    </dsp:sp>
    <dsp:sp modelId="{AF8E63C2-D0BA-40EF-88A5-A0FA18E555AF}">
      <dsp:nvSpPr>
        <dsp:cNvPr id="0" name=""/>
        <dsp:cNvSpPr/>
      </dsp:nvSpPr>
      <dsp:spPr>
        <a:xfrm rot="2288826">
          <a:off x="8362450" y="4713634"/>
          <a:ext cx="762875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762875" y="129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8724816" y="4707513"/>
        <a:ext cx="38143" cy="38143"/>
      </dsp:txXfrm>
    </dsp:sp>
    <dsp:sp modelId="{65F7C1A7-8E6A-4FC5-A931-1CD03C77AB05}">
      <dsp:nvSpPr>
        <dsp:cNvPr id="0" name=""/>
        <dsp:cNvSpPr/>
      </dsp:nvSpPr>
      <dsp:spPr>
        <a:xfrm>
          <a:off x="9043861" y="4577207"/>
          <a:ext cx="1771689" cy="76997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err="1" smtClean="0">
              <a:solidFill>
                <a:schemeClr val="tx1"/>
              </a:solidFill>
              <a:latin typeface="Marianne" panose="02000000000000000000" pitchFamily="50" charset="0"/>
            </a:rPr>
            <a:t>FEADER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Agroforesterie -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Région Grand Est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9066413" y="4599759"/>
        <a:ext cx="1726585" cy="7248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00727-830C-45DE-8BEC-1C878C0195D5}">
      <dsp:nvSpPr>
        <dsp:cNvPr id="0" name=""/>
        <dsp:cNvSpPr/>
      </dsp:nvSpPr>
      <dsp:spPr>
        <a:xfrm>
          <a:off x="138204" y="1630445"/>
          <a:ext cx="2411723" cy="1120049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Je suis un agriculteur, un groupement d’agriculteurs, une collectivité, une association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171009" y="1663250"/>
        <a:ext cx="2346113" cy="1054439"/>
      </dsp:txXfrm>
    </dsp:sp>
    <dsp:sp modelId="{2E291FEC-59CB-4663-B6D7-F77F2AE912D8}">
      <dsp:nvSpPr>
        <dsp:cNvPr id="0" name=""/>
        <dsp:cNvSpPr/>
      </dsp:nvSpPr>
      <dsp:spPr>
        <a:xfrm rot="17378587">
          <a:off x="1933046" y="1299042"/>
          <a:ext cx="1858525" cy="32487"/>
        </a:xfrm>
        <a:custGeom>
          <a:avLst/>
          <a:gdLst/>
          <a:ahLst/>
          <a:cxnLst/>
          <a:rect l="0" t="0" r="0" b="0"/>
          <a:pathLst>
            <a:path>
              <a:moveTo>
                <a:pt x="0" y="16243"/>
              </a:moveTo>
              <a:lnTo>
                <a:pt x="1858525" y="162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2815846" y="1268822"/>
        <a:ext cx="92926" cy="92926"/>
      </dsp:txXfrm>
    </dsp:sp>
    <dsp:sp modelId="{BAFA2C27-FE01-4564-832A-70A20B55EABB}">
      <dsp:nvSpPr>
        <dsp:cNvPr id="0" name=""/>
        <dsp:cNvSpPr/>
      </dsp:nvSpPr>
      <dsp:spPr>
        <a:xfrm>
          <a:off x="3174690" y="30807"/>
          <a:ext cx="2087382" cy="818587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Je souhaite planter un 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bosquet, une 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bande herbacée mellifère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 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3198666" y="54783"/>
        <a:ext cx="2039430" cy="770635"/>
      </dsp:txXfrm>
    </dsp:sp>
    <dsp:sp modelId="{93B0CB82-2CE6-4CF9-A701-42C7E698F5DF}">
      <dsp:nvSpPr>
        <dsp:cNvPr id="0" name=""/>
        <dsp:cNvSpPr/>
      </dsp:nvSpPr>
      <dsp:spPr>
        <a:xfrm rot="38960">
          <a:off x="5262053" y="427478"/>
          <a:ext cx="638867" cy="32487"/>
        </a:xfrm>
        <a:custGeom>
          <a:avLst/>
          <a:gdLst/>
          <a:ahLst/>
          <a:cxnLst/>
          <a:rect l="0" t="0" r="0" b="0"/>
          <a:pathLst>
            <a:path>
              <a:moveTo>
                <a:pt x="0" y="16243"/>
              </a:moveTo>
              <a:lnTo>
                <a:pt x="638867" y="162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5565514" y="427750"/>
        <a:ext cx="31943" cy="31943"/>
      </dsp:txXfrm>
    </dsp:sp>
    <dsp:sp modelId="{E53066FB-FDAD-4B74-9C66-B8071B45B1A6}">
      <dsp:nvSpPr>
        <dsp:cNvPr id="0" name=""/>
        <dsp:cNvSpPr/>
      </dsp:nvSpPr>
      <dsp:spPr>
        <a:xfrm>
          <a:off x="5900899" y="0"/>
          <a:ext cx="1964561" cy="894683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Le montant du projet est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de minimum</a:t>
          </a:r>
          <a:endParaRPr lang="fr-FR" sz="1400" kern="1200" dirty="0" smtClean="0">
            <a:solidFill>
              <a:schemeClr val="tx1"/>
            </a:solidFill>
            <a:latin typeface="Marianne" panose="020000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 2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000 €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5927103" y="26204"/>
        <a:ext cx="1912153" cy="842275"/>
      </dsp:txXfrm>
    </dsp:sp>
    <dsp:sp modelId="{4C4CB2E9-539E-4EC8-AD7D-1D23D95B5863}">
      <dsp:nvSpPr>
        <dsp:cNvPr id="0" name=""/>
        <dsp:cNvSpPr/>
      </dsp:nvSpPr>
      <dsp:spPr>
        <a:xfrm rot="21584005">
          <a:off x="7865457" y="429467"/>
          <a:ext cx="701029" cy="32487"/>
        </a:xfrm>
        <a:custGeom>
          <a:avLst/>
          <a:gdLst/>
          <a:ahLst/>
          <a:cxnLst/>
          <a:rect l="0" t="0" r="0" b="0"/>
          <a:pathLst>
            <a:path>
              <a:moveTo>
                <a:pt x="0" y="16243"/>
              </a:moveTo>
              <a:lnTo>
                <a:pt x="701029" y="162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8198446" y="428185"/>
        <a:ext cx="35051" cy="35051"/>
      </dsp:txXfrm>
    </dsp:sp>
    <dsp:sp modelId="{26D08394-E9DB-4926-8185-C2400ED90E5C}">
      <dsp:nvSpPr>
        <dsp:cNvPr id="0" name=""/>
        <dsp:cNvSpPr/>
      </dsp:nvSpPr>
      <dsp:spPr>
        <a:xfrm>
          <a:off x="8566483" y="34786"/>
          <a:ext cx="1637175" cy="81858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FEADER Agroforesterie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-Région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Grand Est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8590459" y="58762"/>
        <a:ext cx="1589223" cy="770635"/>
      </dsp:txXfrm>
    </dsp:sp>
    <dsp:sp modelId="{580FB5B7-3AC8-4882-95E8-1F1146287D96}">
      <dsp:nvSpPr>
        <dsp:cNvPr id="0" name=""/>
        <dsp:cNvSpPr/>
      </dsp:nvSpPr>
      <dsp:spPr>
        <a:xfrm rot="18671777">
          <a:off x="2380225" y="1800150"/>
          <a:ext cx="994275" cy="32487"/>
        </a:xfrm>
        <a:custGeom>
          <a:avLst/>
          <a:gdLst/>
          <a:ahLst/>
          <a:cxnLst/>
          <a:rect l="0" t="0" r="0" b="0"/>
          <a:pathLst>
            <a:path>
              <a:moveTo>
                <a:pt x="0" y="16243"/>
              </a:moveTo>
              <a:lnTo>
                <a:pt x="994275" y="162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2852506" y="1791537"/>
        <a:ext cx="49713" cy="49713"/>
      </dsp:txXfrm>
    </dsp:sp>
    <dsp:sp modelId="{B2298CAE-9B5E-4147-AAA8-2901B9EBE44B}">
      <dsp:nvSpPr>
        <dsp:cNvPr id="0" name=""/>
        <dsp:cNvSpPr/>
      </dsp:nvSpPr>
      <dsp:spPr>
        <a:xfrm>
          <a:off x="3204798" y="1033025"/>
          <a:ext cx="2034600" cy="818587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Je souhaite 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entretenir une haie déjà 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plantée (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1 an)</a:t>
          </a:r>
          <a:endParaRPr lang="fr-FR" sz="1400" b="1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3228774" y="1057001"/>
        <a:ext cx="1986648" cy="770635"/>
      </dsp:txXfrm>
    </dsp:sp>
    <dsp:sp modelId="{18B260C0-6993-46A4-9920-762660CE7DB0}">
      <dsp:nvSpPr>
        <dsp:cNvPr id="0" name=""/>
        <dsp:cNvSpPr/>
      </dsp:nvSpPr>
      <dsp:spPr>
        <a:xfrm>
          <a:off x="5239398" y="1426075"/>
          <a:ext cx="654870" cy="32487"/>
        </a:xfrm>
        <a:custGeom>
          <a:avLst/>
          <a:gdLst/>
          <a:ahLst/>
          <a:cxnLst/>
          <a:rect l="0" t="0" r="0" b="0"/>
          <a:pathLst>
            <a:path>
              <a:moveTo>
                <a:pt x="0" y="16243"/>
              </a:moveTo>
              <a:lnTo>
                <a:pt x="654870" y="162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5550462" y="1425947"/>
        <a:ext cx="32743" cy="32743"/>
      </dsp:txXfrm>
    </dsp:sp>
    <dsp:sp modelId="{1F0ACAED-AD36-467A-A875-6F384E57E8E6}">
      <dsp:nvSpPr>
        <dsp:cNvPr id="0" name=""/>
        <dsp:cNvSpPr/>
      </dsp:nvSpPr>
      <dsp:spPr>
        <a:xfrm>
          <a:off x="5894269" y="1020251"/>
          <a:ext cx="1999319" cy="84413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Le montant du projet est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de minimum</a:t>
          </a:r>
          <a:endParaRPr lang="fr-FR" sz="1400" kern="1200" dirty="0" smtClean="0">
            <a:solidFill>
              <a:schemeClr val="tx1"/>
            </a:solidFill>
            <a:latin typeface="Marianne" panose="020000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 2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000 €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5918993" y="1044975"/>
        <a:ext cx="1949871" cy="794688"/>
      </dsp:txXfrm>
    </dsp:sp>
    <dsp:sp modelId="{CA214664-1B2C-45F8-AC2D-65F063032B0E}">
      <dsp:nvSpPr>
        <dsp:cNvPr id="0" name=""/>
        <dsp:cNvSpPr/>
      </dsp:nvSpPr>
      <dsp:spPr>
        <a:xfrm>
          <a:off x="7893588" y="1426075"/>
          <a:ext cx="670914" cy="32487"/>
        </a:xfrm>
        <a:custGeom>
          <a:avLst/>
          <a:gdLst/>
          <a:ahLst/>
          <a:cxnLst/>
          <a:rect l="0" t="0" r="0" b="0"/>
          <a:pathLst>
            <a:path>
              <a:moveTo>
                <a:pt x="0" y="16243"/>
              </a:moveTo>
              <a:lnTo>
                <a:pt x="670914" y="162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8212272" y="1425546"/>
        <a:ext cx="33545" cy="33545"/>
      </dsp:txXfrm>
    </dsp:sp>
    <dsp:sp modelId="{3FF11DEB-E28E-4F95-AB14-07452FE774DA}">
      <dsp:nvSpPr>
        <dsp:cNvPr id="0" name=""/>
        <dsp:cNvSpPr/>
      </dsp:nvSpPr>
      <dsp:spPr>
        <a:xfrm>
          <a:off x="8564502" y="1033025"/>
          <a:ext cx="1637175" cy="81858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FEADER Agroforesterie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-Région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Grand Est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8588478" y="1057001"/>
        <a:ext cx="1589223" cy="770635"/>
      </dsp:txXfrm>
    </dsp:sp>
    <dsp:sp modelId="{78B07A94-0811-4A2F-8E75-C34B47AE437D}">
      <dsp:nvSpPr>
        <dsp:cNvPr id="0" name=""/>
        <dsp:cNvSpPr/>
      </dsp:nvSpPr>
      <dsp:spPr>
        <a:xfrm rot="1137254">
          <a:off x="2531156" y="2286678"/>
          <a:ext cx="692414" cy="32487"/>
        </a:xfrm>
        <a:custGeom>
          <a:avLst/>
          <a:gdLst/>
          <a:ahLst/>
          <a:cxnLst/>
          <a:rect l="0" t="0" r="0" b="0"/>
          <a:pathLst>
            <a:path>
              <a:moveTo>
                <a:pt x="0" y="16243"/>
              </a:moveTo>
              <a:lnTo>
                <a:pt x="692414" y="162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>
            <a:latin typeface="Marianne" panose="02000000000000000000" pitchFamily="50" charset="0"/>
          </a:endParaRPr>
        </a:p>
      </dsp:txBody>
      <dsp:txXfrm>
        <a:off x="2860052" y="2285612"/>
        <a:ext cx="34620" cy="34620"/>
      </dsp:txXfrm>
    </dsp:sp>
    <dsp:sp modelId="{362C44BA-0231-4F70-9378-C3459AD6982C}">
      <dsp:nvSpPr>
        <dsp:cNvPr id="0" name=""/>
        <dsp:cNvSpPr/>
      </dsp:nvSpPr>
      <dsp:spPr>
        <a:xfrm>
          <a:off x="3204798" y="2006081"/>
          <a:ext cx="2033519" cy="818587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Je souhaite acheter du 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matériel d’entretien des haies</a:t>
          </a:r>
          <a:endParaRPr lang="fr-FR" sz="1400" b="1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3228774" y="2030057"/>
        <a:ext cx="1985567" cy="770635"/>
      </dsp:txXfrm>
    </dsp:sp>
    <dsp:sp modelId="{1C7CDEE6-51AA-45E0-87B2-6115D8DEA9C4}">
      <dsp:nvSpPr>
        <dsp:cNvPr id="0" name=""/>
        <dsp:cNvSpPr/>
      </dsp:nvSpPr>
      <dsp:spPr>
        <a:xfrm>
          <a:off x="5238318" y="2399131"/>
          <a:ext cx="654870" cy="32487"/>
        </a:xfrm>
        <a:custGeom>
          <a:avLst/>
          <a:gdLst/>
          <a:ahLst/>
          <a:cxnLst/>
          <a:rect l="0" t="0" r="0" b="0"/>
          <a:pathLst>
            <a:path>
              <a:moveTo>
                <a:pt x="0" y="16243"/>
              </a:moveTo>
              <a:lnTo>
                <a:pt x="654870" y="162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>
            <a:latin typeface="Marianne" panose="02000000000000000000" pitchFamily="50" charset="0"/>
          </a:endParaRPr>
        </a:p>
      </dsp:txBody>
      <dsp:txXfrm>
        <a:off x="5549381" y="2399003"/>
        <a:ext cx="32743" cy="32743"/>
      </dsp:txXfrm>
    </dsp:sp>
    <dsp:sp modelId="{A53D17A8-D7DC-411A-BE95-281CAE3FAEA1}">
      <dsp:nvSpPr>
        <dsp:cNvPr id="0" name=""/>
        <dsp:cNvSpPr/>
      </dsp:nvSpPr>
      <dsp:spPr>
        <a:xfrm>
          <a:off x="5893188" y="1987175"/>
          <a:ext cx="2017393" cy="856398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Le montant du projet est de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minimum</a:t>
          </a:r>
          <a:endParaRPr lang="fr-FR" sz="1400" kern="1200" dirty="0" smtClean="0">
            <a:solidFill>
              <a:schemeClr val="tx1"/>
            </a:solidFill>
            <a:latin typeface="Marianne" panose="020000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2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000 €</a:t>
          </a:r>
          <a:endParaRPr lang="fr-FR" sz="1400" b="1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5918271" y="2012258"/>
        <a:ext cx="1967227" cy="806232"/>
      </dsp:txXfrm>
    </dsp:sp>
    <dsp:sp modelId="{465E0949-DA26-4901-A390-DC879CD7CF57}">
      <dsp:nvSpPr>
        <dsp:cNvPr id="0" name=""/>
        <dsp:cNvSpPr/>
      </dsp:nvSpPr>
      <dsp:spPr>
        <a:xfrm>
          <a:off x="7910582" y="2399131"/>
          <a:ext cx="654362" cy="32487"/>
        </a:xfrm>
        <a:custGeom>
          <a:avLst/>
          <a:gdLst/>
          <a:ahLst/>
          <a:cxnLst/>
          <a:rect l="0" t="0" r="0" b="0"/>
          <a:pathLst>
            <a:path>
              <a:moveTo>
                <a:pt x="0" y="16243"/>
              </a:moveTo>
              <a:lnTo>
                <a:pt x="654362" y="162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>
            <a:latin typeface="Marianne" panose="02000000000000000000" pitchFamily="50" charset="0"/>
          </a:endParaRPr>
        </a:p>
      </dsp:txBody>
      <dsp:txXfrm>
        <a:off x="8221404" y="2399015"/>
        <a:ext cx="32718" cy="32718"/>
      </dsp:txXfrm>
    </dsp:sp>
    <dsp:sp modelId="{355AE5C0-0627-4DD3-B7E5-24240989ADB3}">
      <dsp:nvSpPr>
        <dsp:cNvPr id="0" name=""/>
        <dsp:cNvSpPr/>
      </dsp:nvSpPr>
      <dsp:spPr>
        <a:xfrm>
          <a:off x="8564944" y="2006081"/>
          <a:ext cx="1637175" cy="81858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FEADER Agroforesterie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-Région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Grand Est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8588920" y="2030057"/>
        <a:ext cx="1589223" cy="770635"/>
      </dsp:txXfrm>
    </dsp:sp>
    <dsp:sp modelId="{6AE50B01-EFD7-40D1-9A6E-2DF9B2B76C09}">
      <dsp:nvSpPr>
        <dsp:cNvPr id="0" name=""/>
        <dsp:cNvSpPr/>
      </dsp:nvSpPr>
      <dsp:spPr>
        <a:xfrm rot="4027640">
          <a:off x="2034944" y="2950406"/>
          <a:ext cx="1684837" cy="32487"/>
        </a:xfrm>
        <a:custGeom>
          <a:avLst/>
          <a:gdLst/>
          <a:ahLst/>
          <a:cxnLst/>
          <a:rect l="0" t="0" r="0" b="0"/>
          <a:pathLst>
            <a:path>
              <a:moveTo>
                <a:pt x="0" y="16243"/>
              </a:moveTo>
              <a:lnTo>
                <a:pt x="1684837" y="162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7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2835242" y="2924529"/>
        <a:ext cx="84241" cy="84241"/>
      </dsp:txXfrm>
    </dsp:sp>
    <dsp:sp modelId="{210625D5-B61D-4278-A469-270D34E1C004}">
      <dsp:nvSpPr>
        <dsp:cNvPr id="0" name=""/>
        <dsp:cNvSpPr/>
      </dsp:nvSpPr>
      <dsp:spPr>
        <a:xfrm>
          <a:off x="3204798" y="2950236"/>
          <a:ext cx="2035517" cy="1585187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Je souhaite m’engager dans la 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gestion durable des 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haies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(diagnostic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simplifié, pré-audit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Label Haie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, plan de gestion durable des haies)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3251227" y="2996665"/>
        <a:ext cx="1942659" cy="1492329"/>
      </dsp:txXfrm>
    </dsp:sp>
    <dsp:sp modelId="{774CE2C1-B003-4F5F-8EE9-32169EE203D3}">
      <dsp:nvSpPr>
        <dsp:cNvPr id="0" name=""/>
        <dsp:cNvSpPr/>
      </dsp:nvSpPr>
      <dsp:spPr>
        <a:xfrm rot="21597145">
          <a:off x="5240314" y="3725204"/>
          <a:ext cx="3326644" cy="32487"/>
        </a:xfrm>
        <a:custGeom>
          <a:avLst/>
          <a:gdLst/>
          <a:ahLst/>
          <a:cxnLst/>
          <a:rect l="0" t="0" r="0" b="0"/>
          <a:pathLst>
            <a:path>
              <a:moveTo>
                <a:pt x="0" y="16243"/>
              </a:moveTo>
              <a:lnTo>
                <a:pt x="3326644" y="162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6820470" y="3658282"/>
        <a:ext cx="166332" cy="166332"/>
      </dsp:txXfrm>
    </dsp:sp>
    <dsp:sp modelId="{BC2A6968-D796-478D-9FB1-CFF86EACBC53}">
      <dsp:nvSpPr>
        <dsp:cNvPr id="0" name=""/>
        <dsp:cNvSpPr/>
      </dsp:nvSpPr>
      <dsp:spPr>
        <a:xfrm>
          <a:off x="8566958" y="3330773"/>
          <a:ext cx="1637175" cy="81858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Pacte en faveur de la haie –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DRAAF **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8590934" y="3354749"/>
        <a:ext cx="1589223" cy="7706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753C5-C121-4167-A7F0-2557BE921D50}">
      <dsp:nvSpPr>
        <dsp:cNvPr id="0" name=""/>
        <dsp:cNvSpPr/>
      </dsp:nvSpPr>
      <dsp:spPr>
        <a:xfrm>
          <a:off x="0" y="2160068"/>
          <a:ext cx="2382367" cy="118645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Je suis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une structure animatrice * qui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porte des projets pour des exploitants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agricoles</a:t>
          </a:r>
          <a:endParaRPr lang="fr-FR" sz="1400" kern="1200" dirty="0" smtClean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34750" y="2194818"/>
        <a:ext cx="2312867" cy="1116957"/>
      </dsp:txXfrm>
    </dsp:sp>
    <dsp:sp modelId="{2BEA2CB3-9625-4B6C-8DC1-6B54B267BE3C}">
      <dsp:nvSpPr>
        <dsp:cNvPr id="0" name=""/>
        <dsp:cNvSpPr/>
      </dsp:nvSpPr>
      <dsp:spPr>
        <a:xfrm rot="18760790">
          <a:off x="2224381" y="2379522"/>
          <a:ext cx="980973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980973" y="131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2690344" y="2368190"/>
        <a:ext cx="49048" cy="49048"/>
      </dsp:txXfrm>
    </dsp:sp>
    <dsp:sp modelId="{C95D9B40-64EA-409D-9BDD-E2E7318AFED4}">
      <dsp:nvSpPr>
        <dsp:cNvPr id="0" name=""/>
        <dsp:cNvSpPr/>
      </dsp:nvSpPr>
      <dsp:spPr>
        <a:xfrm>
          <a:off x="3047369" y="1420110"/>
          <a:ext cx="1696915" cy="122404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J’ai un projet de 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haies, d’arbres 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intraparcellaires, 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de bouchons marnais</a:t>
          </a:r>
          <a:endParaRPr lang="fr-FR" sz="1400" b="1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3083220" y="1455961"/>
        <a:ext cx="1625213" cy="1152342"/>
      </dsp:txXfrm>
    </dsp:sp>
    <dsp:sp modelId="{70A77442-5B02-476E-BF50-34D1CEAFF923}">
      <dsp:nvSpPr>
        <dsp:cNvPr id="0" name=""/>
        <dsp:cNvSpPr/>
      </dsp:nvSpPr>
      <dsp:spPr>
        <a:xfrm rot="21589350">
          <a:off x="4744283" y="2017938"/>
          <a:ext cx="646324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646324" y="13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5051287" y="2014972"/>
        <a:ext cx="32316" cy="32316"/>
      </dsp:txXfrm>
    </dsp:sp>
    <dsp:sp modelId="{858F557A-46EF-4B8C-AA78-32F127AB48F9}">
      <dsp:nvSpPr>
        <dsp:cNvPr id="0" name=""/>
        <dsp:cNvSpPr/>
      </dsp:nvSpPr>
      <dsp:spPr>
        <a:xfrm>
          <a:off x="5390605" y="1366712"/>
          <a:ext cx="1759429" cy="132683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Mon projet fait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minimum 150 ml 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ET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 le montant du projet est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de minimum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1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500 €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5429467" y="1405574"/>
        <a:ext cx="1681705" cy="1249110"/>
      </dsp:txXfrm>
    </dsp:sp>
    <dsp:sp modelId="{33538417-CB69-4675-8791-2673CAF7712C}">
      <dsp:nvSpPr>
        <dsp:cNvPr id="0" name=""/>
        <dsp:cNvSpPr/>
      </dsp:nvSpPr>
      <dsp:spPr>
        <a:xfrm rot="21564820">
          <a:off x="7150015" y="2013136"/>
          <a:ext cx="742897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742897" y="13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7502892" y="2007756"/>
        <a:ext cx="37144" cy="37144"/>
      </dsp:txXfrm>
    </dsp:sp>
    <dsp:sp modelId="{5EDCA1DB-ECC1-478C-867D-5F815477BB2E}">
      <dsp:nvSpPr>
        <dsp:cNvPr id="0" name=""/>
        <dsp:cNvSpPr/>
      </dsp:nvSpPr>
      <dsp:spPr>
        <a:xfrm>
          <a:off x="7892893" y="1598298"/>
          <a:ext cx="1926100" cy="84845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Pacte en faveur de la haie - DRAAF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7917743" y="1623148"/>
        <a:ext cx="1876400" cy="798757"/>
      </dsp:txXfrm>
    </dsp:sp>
    <dsp:sp modelId="{80E02A8C-E7E8-4883-AA77-6043DCA2B550}">
      <dsp:nvSpPr>
        <dsp:cNvPr id="0" name=""/>
        <dsp:cNvSpPr/>
      </dsp:nvSpPr>
      <dsp:spPr>
        <a:xfrm rot="3201072">
          <a:off x="2157829" y="3187022"/>
          <a:ext cx="1114078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1114078" y="131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2687016" y="3172363"/>
        <a:ext cx="55703" cy="55703"/>
      </dsp:txXfrm>
    </dsp:sp>
    <dsp:sp modelId="{3737A8C3-134E-4A4B-8444-8D9A09C6894E}">
      <dsp:nvSpPr>
        <dsp:cNvPr id="0" name=""/>
        <dsp:cNvSpPr/>
      </dsp:nvSpPr>
      <dsp:spPr>
        <a:xfrm>
          <a:off x="3047369" y="3144307"/>
          <a:ext cx="1696915" cy="1005651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J’ai un projet de 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régénération 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naturelle assistée</a:t>
          </a:r>
          <a:endParaRPr lang="fr-FR" sz="1400" b="1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3076824" y="3173762"/>
        <a:ext cx="1638005" cy="946741"/>
      </dsp:txXfrm>
    </dsp:sp>
    <dsp:sp modelId="{E15CDC6D-E525-4511-A7BA-FA69AF142EF9}">
      <dsp:nvSpPr>
        <dsp:cNvPr id="0" name=""/>
        <dsp:cNvSpPr/>
      </dsp:nvSpPr>
      <dsp:spPr>
        <a:xfrm rot="31338">
          <a:off x="4744270" y="3637071"/>
          <a:ext cx="686905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686905" y="13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5070550" y="3633091"/>
        <a:ext cx="34345" cy="34345"/>
      </dsp:txXfrm>
    </dsp:sp>
    <dsp:sp modelId="{42B642D1-4D12-4BEA-BF6B-3609B8FFB17B}">
      <dsp:nvSpPr>
        <dsp:cNvPr id="0" name=""/>
        <dsp:cNvSpPr/>
      </dsp:nvSpPr>
      <dsp:spPr>
        <a:xfrm>
          <a:off x="5431162" y="2990227"/>
          <a:ext cx="1722691" cy="132633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Mon projet fait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minimum 150 ml </a:t>
          </a:r>
          <a:r>
            <a:rPr lang="fr-FR" sz="1400" b="1" kern="1200" dirty="0" smtClean="0">
              <a:solidFill>
                <a:schemeClr val="tx1"/>
              </a:solidFill>
              <a:latin typeface="Marianne" panose="02000000000000000000" pitchFamily="50" charset="0"/>
            </a:rPr>
            <a:t>ET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 le montant du projet est de </a:t>
          </a: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minimum 1 500 €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5470009" y="3029074"/>
        <a:ext cx="1644997" cy="1248640"/>
      </dsp:txXfrm>
    </dsp:sp>
    <dsp:sp modelId="{21E9F423-CA3E-4131-AAB7-0669FA6F8A14}">
      <dsp:nvSpPr>
        <dsp:cNvPr id="0" name=""/>
        <dsp:cNvSpPr/>
      </dsp:nvSpPr>
      <dsp:spPr>
        <a:xfrm rot="21594906">
          <a:off x="7153853" y="3639675"/>
          <a:ext cx="710040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710040" y="13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7491122" y="3635117"/>
        <a:ext cx="35502" cy="35502"/>
      </dsp:txXfrm>
    </dsp:sp>
    <dsp:sp modelId="{335B29D8-62D5-43DA-A16D-B29A5AEE7781}">
      <dsp:nvSpPr>
        <dsp:cNvPr id="0" name=""/>
        <dsp:cNvSpPr/>
      </dsp:nvSpPr>
      <dsp:spPr>
        <a:xfrm>
          <a:off x="7863893" y="3228113"/>
          <a:ext cx="1926100" cy="84845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  <a:latin typeface="Marianne" panose="02000000000000000000" pitchFamily="50" charset="0"/>
            </a:rPr>
            <a:t>Pacte en faveur de la haie - DRAAF</a:t>
          </a:r>
          <a:endParaRPr lang="fr-FR" sz="1400" kern="1200" dirty="0">
            <a:solidFill>
              <a:schemeClr val="tx1"/>
            </a:solidFill>
            <a:latin typeface="Marianne" panose="02000000000000000000" pitchFamily="50" charset="0"/>
          </a:endParaRPr>
        </a:p>
      </dsp:txBody>
      <dsp:txXfrm>
        <a:off x="7888743" y="3252963"/>
        <a:ext cx="1876400" cy="7987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40390-775F-4010-9F92-A62DE386624A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29979-4635-41DF-9F6A-A927FC3FB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015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29979-4635-41DF-9F6A-A927FC3FBCA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147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1F3-3420-4614-AC49-1E6658230E7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792-8A46-49A5-881E-A13883F7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1F3-3420-4614-AC49-1E6658230E7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792-8A46-49A5-881E-A13883F7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30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1F3-3420-4614-AC49-1E6658230E7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792-8A46-49A5-881E-A13883F7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30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1F3-3420-4614-AC49-1E6658230E7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792-8A46-49A5-881E-A13883F7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79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1F3-3420-4614-AC49-1E6658230E7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792-8A46-49A5-881E-A13883F7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5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1F3-3420-4614-AC49-1E6658230E7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792-8A46-49A5-881E-A13883F7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93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1F3-3420-4614-AC49-1E6658230E7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792-8A46-49A5-881E-A13883F7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54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1F3-3420-4614-AC49-1E6658230E7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792-8A46-49A5-881E-A13883F7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96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1F3-3420-4614-AC49-1E6658230E7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792-8A46-49A5-881E-A13883F7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400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1F3-3420-4614-AC49-1E6658230E7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792-8A46-49A5-881E-A13883F7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97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1F3-3420-4614-AC49-1E6658230E7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792-8A46-49A5-881E-A13883F7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15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6E1F3-3420-4614-AC49-1E6658230E7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3D792-8A46-49A5-881E-A13883F7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97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955900712"/>
              </p:ext>
            </p:extLst>
          </p:nvPr>
        </p:nvGraphicFramePr>
        <p:xfrm>
          <a:off x="351571" y="1140655"/>
          <a:ext cx="11219559" cy="5350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493776" y="6336622"/>
            <a:ext cx="8038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* Liste </a:t>
            </a:r>
            <a:r>
              <a:rPr lang="fr-FR" sz="1400" dirty="0" smtClean="0">
                <a:latin typeface="Marianne" panose="02000000000000000000" pitchFamily="50" charset="0"/>
              </a:rPr>
              <a:t>des bénéficiaires détaillée dans les </a:t>
            </a:r>
            <a:r>
              <a:rPr lang="fr-FR" sz="1400" dirty="0" smtClean="0">
                <a:latin typeface="Marianne" panose="02000000000000000000" pitchFamily="50" charset="0"/>
              </a:rPr>
              <a:t>appels </a:t>
            </a:r>
            <a:r>
              <a:rPr lang="fr-FR" sz="1400" dirty="0" smtClean="0">
                <a:latin typeface="Marianne" panose="02000000000000000000" pitchFamily="50" charset="0"/>
              </a:rPr>
              <a:t>à projets correspondants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47973" y="139049"/>
            <a:ext cx="11944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Marianne" panose="02000000000000000000" pitchFamily="50" charset="0"/>
              </a:rPr>
              <a:t>Arbre de décision </a:t>
            </a:r>
          </a:p>
          <a:p>
            <a:pPr algn="ctr"/>
            <a:r>
              <a:rPr lang="fr-FR" sz="2000" b="1" dirty="0">
                <a:latin typeface="Marianne" panose="02000000000000000000" pitchFamily="50" charset="0"/>
              </a:rPr>
              <a:t>pour les dispositifs pour la plantation et gestion durable des haies en Grand Est</a:t>
            </a:r>
          </a:p>
        </p:txBody>
      </p:sp>
    </p:spTree>
    <p:extLst>
      <p:ext uri="{BB962C8B-B14F-4D97-AF65-F5344CB8AC3E}">
        <p14:creationId xmlns:p14="http://schemas.microsoft.com/office/powerpoint/2010/main" val="340163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532452975"/>
              </p:ext>
            </p:extLst>
          </p:nvPr>
        </p:nvGraphicFramePr>
        <p:xfrm>
          <a:off x="815811" y="1005550"/>
          <a:ext cx="10341864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437882" y="6278450"/>
            <a:ext cx="11455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** Temps d’accompagnement à la gestion durable financé par la DRAAF aux structures Grand Est (AAP </a:t>
            </a:r>
            <a:r>
              <a:rPr lang="fr-FR" sz="1400" dirty="0" smtClean="0">
                <a:latin typeface="Marianne" panose="02000000000000000000" pitchFamily="50" charset="0"/>
              </a:rPr>
              <a:t>Animation</a:t>
            </a:r>
            <a:r>
              <a:rPr lang="fr-FR" sz="1400" dirty="0" smtClean="0">
                <a:latin typeface="Marianne" panose="02000000000000000000" pitchFamily="50" charset="0"/>
              </a:rPr>
              <a:t>)</a:t>
            </a:r>
            <a:endParaRPr lang="fr-FR" sz="1400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76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81930772"/>
              </p:ext>
            </p:extLst>
          </p:nvPr>
        </p:nvGraphicFramePr>
        <p:xfrm>
          <a:off x="1151984" y="530352"/>
          <a:ext cx="9820656" cy="578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93775" y="6336622"/>
            <a:ext cx="105430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* Structure retenue à l’AAP Animation du Pacte en faveur de la haie ou habilitée par la Région Grand Est</a:t>
            </a:r>
            <a:endParaRPr lang="fr-FR" sz="1400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54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418</Words>
  <Application>Microsoft Office PowerPoint</Application>
  <PresentationFormat>Grand écran</PresentationFormat>
  <Paragraphs>43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Marianne</vt:lpstr>
      <vt:lpstr>Thème Office</vt:lpstr>
      <vt:lpstr>Présentation PowerPoint</vt:lpstr>
      <vt:lpstr>Présentation PowerPoint</vt:lpstr>
      <vt:lpstr>Présentation PowerPoint</vt:lpstr>
    </vt:vector>
  </TitlesOfParts>
  <Company>Région Grand 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BERNARD-GARDES Céline</dc:creator>
  <cp:lastModifiedBy>aurelie.sampere</cp:lastModifiedBy>
  <cp:revision>15</cp:revision>
  <dcterms:created xsi:type="dcterms:W3CDTF">2024-06-04T13:55:34Z</dcterms:created>
  <dcterms:modified xsi:type="dcterms:W3CDTF">2024-09-13T06:52:35Z</dcterms:modified>
</cp:coreProperties>
</file>